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6"/>
  </p:notesMasterIdLst>
  <p:sldIdLst>
    <p:sldId id="396" r:id="rId2"/>
    <p:sldId id="398" r:id="rId3"/>
    <p:sldId id="397" r:id="rId4"/>
    <p:sldId id="399"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FFFF"/>
    <a:srgbClr val="FF6600"/>
    <a:srgbClr val="FF9933"/>
    <a:srgbClr val="FF6699"/>
    <a:srgbClr val="FF00FF"/>
    <a:srgbClr val="00FF00"/>
    <a:srgbClr val="66FF66"/>
    <a:srgbClr val="66FF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0" autoAdjust="0"/>
    <p:restoredTop sz="86971" autoAdjust="0"/>
  </p:normalViewPr>
  <p:slideViewPr>
    <p:cSldViewPr snapToGrid="0">
      <p:cViewPr varScale="1">
        <p:scale>
          <a:sx n="75" d="100"/>
          <a:sy n="75" d="100"/>
        </p:scale>
        <p:origin x="1690" y="48"/>
      </p:cViewPr>
      <p:guideLst>
        <p:guide orient="horz" pos="2160"/>
        <p:guide pos="3097"/>
      </p:guideLst>
    </p:cSldViewPr>
  </p:slideViewPr>
  <p:outlineViewPr>
    <p:cViewPr>
      <p:scale>
        <a:sx n="33" d="100"/>
        <a:sy n="33" d="100"/>
      </p:scale>
      <p:origin x="0" y="-1186"/>
    </p:cViewPr>
  </p:outlineViewPr>
  <p:notesTextViewPr>
    <p:cViewPr>
      <p:scale>
        <a:sx n="1" d="1"/>
        <a:sy n="1" d="1"/>
      </p:scale>
      <p:origin x="0" y="0"/>
    </p:cViewPr>
  </p:notesTextViewPr>
  <p:sorterViewPr>
    <p:cViewPr>
      <p:scale>
        <a:sx n="125" d="100"/>
        <a:sy n="125" d="100"/>
      </p:scale>
      <p:origin x="0" y="-70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2918831" cy="495029"/>
          </a:xfrm>
          <a:prstGeom prst="rect">
            <a:avLst/>
          </a:prstGeom>
        </p:spPr>
        <p:txBody>
          <a:bodyPr vert="horz" lIns="91393" tIns="45696" rIns="91393" bIns="45696" rtlCol="0"/>
          <a:lstStyle>
            <a:lvl1pPr algn="l">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15381" y="1"/>
            <a:ext cx="2918831" cy="495029"/>
          </a:xfrm>
          <a:prstGeom prst="rect">
            <a:avLst/>
          </a:prstGeom>
        </p:spPr>
        <p:txBody>
          <a:bodyPr vert="horz" lIns="91393" tIns="45696" rIns="91393" bIns="45696" rtlCol="0"/>
          <a:lstStyle>
            <a:lvl1pPr algn="r">
              <a:defRPr sz="1200">
                <a:latin typeface="ＭＳ Ｐゴシック" panose="020B0600070205080204" pitchFamily="50" charset="-128"/>
                <a:ea typeface="ＭＳ Ｐゴシック" panose="020B0600070205080204" pitchFamily="50" charset="-128"/>
              </a:defRPr>
            </a:lvl1pPr>
          </a:lstStyle>
          <a:p>
            <a:fld id="{E0037F44-A20F-4726-AB68-6228D144F6A1}" type="datetimeFigureOut">
              <a:rPr lang="ja-JP" altLang="en-US" smtClean="0"/>
              <a:pPr/>
              <a:t>2022/7/29</a:t>
            </a:fld>
            <a:endParaRPr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93" tIns="45696" rIns="91393" bIns="45696" rtlCol="0" anchor="ctr"/>
          <a:lstStyle/>
          <a:p>
            <a:endParaRPr lang="ja-JP" altLang="en-US" dirty="0"/>
          </a:p>
        </p:txBody>
      </p:sp>
      <p:sp>
        <p:nvSpPr>
          <p:cNvPr id="5" name="ノート プレースホルダー 4"/>
          <p:cNvSpPr>
            <a:spLocks noGrp="1"/>
          </p:cNvSpPr>
          <p:nvPr>
            <p:ph type="body" sz="quarter" idx="3"/>
          </p:nvPr>
        </p:nvSpPr>
        <p:spPr>
          <a:xfrm>
            <a:off x="673577" y="4748171"/>
            <a:ext cx="5388610" cy="3884861"/>
          </a:xfrm>
          <a:prstGeom prst="rect">
            <a:avLst/>
          </a:prstGeom>
        </p:spPr>
        <p:txBody>
          <a:bodyPr vert="horz" lIns="91393" tIns="45696" rIns="91393" bIns="4569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8" y="9371286"/>
            <a:ext cx="2918831" cy="495028"/>
          </a:xfrm>
          <a:prstGeom prst="rect">
            <a:avLst/>
          </a:prstGeom>
        </p:spPr>
        <p:txBody>
          <a:bodyPr vert="horz" lIns="91393" tIns="45696" rIns="91393" bIns="45696" rtlCol="0" anchor="b"/>
          <a:lstStyle>
            <a:lvl1pPr algn="l">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5381" y="9371286"/>
            <a:ext cx="2918831" cy="495028"/>
          </a:xfrm>
          <a:prstGeom prst="rect">
            <a:avLst/>
          </a:prstGeom>
        </p:spPr>
        <p:txBody>
          <a:bodyPr vert="horz" lIns="91393" tIns="45696" rIns="91393" bIns="45696" rtlCol="0" anchor="b"/>
          <a:lstStyle>
            <a:lvl1pPr algn="r">
              <a:defRPr sz="1200">
                <a:latin typeface="ＭＳ Ｐゴシック" panose="020B0600070205080204" pitchFamily="50" charset="-128"/>
                <a:ea typeface="ＭＳ Ｐゴシック" panose="020B0600070205080204" pitchFamily="50" charset="-128"/>
              </a:defRPr>
            </a:lvl1pPr>
          </a:lstStyle>
          <a:p>
            <a:fld id="{501C7594-A147-4904-98DF-96B4DDBBAD6B}" type="slidenum">
              <a:rPr lang="ja-JP" altLang="en-US" smtClean="0"/>
              <a:pPr/>
              <a:t>‹#›</a:t>
            </a:fld>
            <a:endParaRPr lang="ja-JP" altLang="en-US" dirty="0"/>
          </a:p>
        </p:txBody>
      </p:sp>
    </p:spTree>
    <p:extLst>
      <p:ext uri="{BB962C8B-B14F-4D97-AF65-F5344CB8AC3E}">
        <p14:creationId xmlns:p14="http://schemas.microsoft.com/office/powerpoint/2010/main" val="36862496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501C7594-A147-4904-98DF-96B4DDBBAD6B}" type="slidenum">
              <a:rPr lang="ja-JP" altLang="en-US" smtClean="0"/>
              <a:pPr/>
              <a:t>1</a:t>
            </a:fld>
            <a:endParaRPr lang="ja-JP" altLang="en-US" dirty="0"/>
          </a:p>
        </p:txBody>
      </p:sp>
    </p:spTree>
    <p:extLst>
      <p:ext uri="{BB962C8B-B14F-4D97-AF65-F5344CB8AC3E}">
        <p14:creationId xmlns:p14="http://schemas.microsoft.com/office/powerpoint/2010/main" val="1018955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501C7594-A147-4904-98DF-96B4DDBBAD6B}" type="slidenum">
              <a:rPr lang="ja-JP" altLang="en-US" smtClean="0"/>
              <a:pPr/>
              <a:t>3</a:t>
            </a:fld>
            <a:endParaRPr lang="ja-JP" altLang="en-US" dirty="0"/>
          </a:p>
        </p:txBody>
      </p:sp>
    </p:spTree>
    <p:extLst>
      <p:ext uri="{BB962C8B-B14F-4D97-AF65-F5344CB8AC3E}">
        <p14:creationId xmlns:p14="http://schemas.microsoft.com/office/powerpoint/2010/main" val="3985466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FB4A8F-6513-4B88-B3F2-80350EF43EF0}"/>
              </a:ext>
            </a:extLst>
          </p:cNvPr>
          <p:cNvSpPr/>
          <p:nvPr userDrawn="1"/>
        </p:nvSpPr>
        <p:spPr>
          <a:xfrm>
            <a:off x="0" y="0"/>
            <a:ext cx="9906000" cy="5257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1457EB5-421A-410C-BE48-075B76364160}"/>
              </a:ext>
            </a:extLst>
          </p:cNvPr>
          <p:cNvSpPr>
            <a:spLocks noGrp="1"/>
          </p:cNvSpPr>
          <p:nvPr>
            <p:ph type="ctrTitle"/>
          </p:nvPr>
        </p:nvSpPr>
        <p:spPr>
          <a:xfrm>
            <a:off x="1238250" y="1122363"/>
            <a:ext cx="7429500" cy="2387600"/>
          </a:xfrm>
        </p:spPr>
        <p:txBody>
          <a:bodyPr anchor="b">
            <a:normAutofit/>
          </a:bodyPr>
          <a:lstStyle>
            <a:lvl1pPr algn="ctr">
              <a:defRPr sz="6600">
                <a:solidFill>
                  <a:schemeClr val="bg1"/>
                </a:solidFill>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4C5072EF-F2A3-4428-BDE2-8E1BC1B68CD5}"/>
              </a:ext>
            </a:extLst>
          </p:cNvPr>
          <p:cNvSpPr>
            <a:spLocks noGrp="1"/>
          </p:cNvSpPr>
          <p:nvPr>
            <p:ph type="subTitle" idx="1"/>
          </p:nvPr>
        </p:nvSpPr>
        <p:spPr>
          <a:xfrm>
            <a:off x="1238250" y="3602038"/>
            <a:ext cx="7429500" cy="1518602"/>
          </a:xfrm>
          <a:ln>
            <a:solidFill>
              <a:srgbClr val="516482"/>
            </a:solidFill>
          </a:ln>
        </p:spPr>
        <p:txBody>
          <a:bodyPr/>
          <a:lstStyle>
            <a:lvl1pPr marL="0" indent="0" algn="ctr">
              <a:buNone/>
              <a:defRPr sz="1950">
                <a:solidFill>
                  <a:schemeClr val="bg1"/>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3B211419-C160-4831-BA9F-7FD19D6EE2C9}"/>
              </a:ext>
            </a:extLst>
          </p:cNvPr>
          <p:cNvSpPr>
            <a:spLocks noGrp="1"/>
          </p:cNvSpPr>
          <p:nvPr>
            <p:ph type="dt" sz="half" idx="10"/>
          </p:nvPr>
        </p:nvSpPr>
        <p:spPr/>
        <p:txBody>
          <a:bodyPr/>
          <a:lstStyle/>
          <a:p>
            <a:fld id="{B040962F-767E-4644-95E4-1566A60C2D94}"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EF8E6BBF-7D06-4DCB-B55E-C8D833A201A1}"/>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0E639704-A619-43AB-9523-4408E2915E43}"/>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28019711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7AC85B-9307-43F3-B134-9D61A0C409A0}"/>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01C3552-FA86-4EA8-B038-1F2B45C315CD}"/>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F029D536-A740-4BB7-8FED-65D09374896F}"/>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EBAEF-4B35-46BE-BE7E-30E95CD2A95B}"/>
              </a:ext>
            </a:extLst>
          </p:cNvPr>
          <p:cNvSpPr>
            <a:spLocks noGrp="1"/>
          </p:cNvSpPr>
          <p:nvPr>
            <p:ph type="dt" sz="half" idx="10"/>
          </p:nvPr>
        </p:nvSpPr>
        <p:spPr/>
        <p:txBody>
          <a:bodyPr/>
          <a:lstStyle/>
          <a:p>
            <a:fld id="{BF8AA36B-BAFF-4E5B-97E0-35B32AF7772D}" type="datetime1">
              <a:rPr kumimoji="1" lang="ja-JP" altLang="en-US" smtClean="0"/>
              <a:t>2022/7/29</a:t>
            </a:fld>
            <a:endParaRPr kumimoji="1" lang="ja-JP" altLang="en-US"/>
          </a:p>
        </p:txBody>
      </p:sp>
      <p:sp>
        <p:nvSpPr>
          <p:cNvPr id="6" name="フッター プレースホルダー 5">
            <a:extLst>
              <a:ext uri="{FF2B5EF4-FFF2-40B4-BE49-F238E27FC236}">
                <a16:creationId xmlns:a16="http://schemas.microsoft.com/office/drawing/2014/main" id="{234B81CC-0B6B-4686-88FB-F55BF56B10F1}"/>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7" name="スライド番号プレースホルダー 6">
            <a:extLst>
              <a:ext uri="{FF2B5EF4-FFF2-40B4-BE49-F238E27FC236}">
                <a16:creationId xmlns:a16="http://schemas.microsoft.com/office/drawing/2014/main" id="{B7918A79-61CF-4FA2-A275-6C0999CBF372}"/>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883702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662F76-6657-4FAE-BC60-19821F573C5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693EC6-484D-4359-A28E-8D63009B438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D75985-4785-47DE-8361-B4F4626C7CEB}"/>
              </a:ext>
            </a:extLst>
          </p:cNvPr>
          <p:cNvSpPr>
            <a:spLocks noGrp="1"/>
          </p:cNvSpPr>
          <p:nvPr>
            <p:ph type="dt" sz="half" idx="10"/>
          </p:nvPr>
        </p:nvSpPr>
        <p:spPr/>
        <p:txBody>
          <a:bodyPr/>
          <a:lstStyle/>
          <a:p>
            <a:fld id="{6A3FAF5B-7BF5-4D9D-B1FD-BCB538CAB594}"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A432CE61-1FFC-445A-8D49-675E08B2AF4B}"/>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41622585-99BE-4FB3-B36C-6FF39562A7D5}"/>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1689902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924E926-3BF7-463A-BD7E-699D317BE50D}"/>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5CD0CD-5789-4CF3-A766-673F8BB0517B}"/>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9395D6A-7E66-443A-A085-DBA7635F0EA2}"/>
              </a:ext>
            </a:extLst>
          </p:cNvPr>
          <p:cNvSpPr>
            <a:spLocks noGrp="1"/>
          </p:cNvSpPr>
          <p:nvPr>
            <p:ph type="dt" sz="half" idx="10"/>
          </p:nvPr>
        </p:nvSpPr>
        <p:spPr/>
        <p:txBody>
          <a:bodyPr/>
          <a:lstStyle/>
          <a:p>
            <a:fld id="{37821EFA-6D8E-4949-B1B8-576143F8E422}"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47805435-DDCA-4C67-A2AC-919EA41C48A5}"/>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24D2D3FB-A947-4ED8-A614-5B302B50A60A}"/>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273050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白紙">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F74CF4A-9894-8E46-A75A-F2DB7087DD77}"/>
              </a:ext>
            </a:extLst>
          </p:cNvPr>
          <p:cNvSpPr>
            <a:spLocks noGrp="1"/>
          </p:cNvSpPr>
          <p:nvPr>
            <p:ph type="sldNum" sz="quarter" idx="12"/>
          </p:nvPr>
        </p:nvSpPr>
        <p:spPr>
          <a:xfrm>
            <a:off x="0" y="6498323"/>
            <a:ext cx="465974" cy="365125"/>
          </a:xfrm>
        </p:spPr>
        <p:txBody>
          <a:bodyPr/>
          <a:lstStyle>
            <a:lvl1pPr>
              <a:defRPr>
                <a:solidFill>
                  <a:schemeClr val="bg1">
                    <a:lumMod val="85000"/>
                  </a:schemeClr>
                </a:solidFill>
                <a:latin typeface="Arial" panose="020B0604020202020204" pitchFamily="34" charset="0"/>
                <a:cs typeface="Arial" panose="020B0604020202020204" pitchFamily="34" charset="0"/>
              </a:defRPr>
            </a:lvl1pPr>
          </a:lstStyle>
          <a:p>
            <a:fld id="{CB4718EB-5F2E-B543-884F-BC57E0540290}" type="slidenum">
              <a:rPr lang="ja-JP" altLang="en-US" smtClean="0"/>
              <a:pPr/>
              <a:t>‹#›</a:t>
            </a:fld>
            <a:endParaRPr lang="ja-JP" altLang="en-US" dirty="0"/>
          </a:p>
        </p:txBody>
      </p:sp>
      <p:sp>
        <p:nvSpPr>
          <p:cNvPr id="9" name="正方形/長方形 8">
            <a:extLst>
              <a:ext uri="{FF2B5EF4-FFF2-40B4-BE49-F238E27FC236}">
                <a16:creationId xmlns:a16="http://schemas.microsoft.com/office/drawing/2014/main" id="{4D9998FF-FA20-4864-BEED-869237AC0ADD}"/>
              </a:ext>
            </a:extLst>
          </p:cNvPr>
          <p:cNvSpPr/>
          <p:nvPr/>
        </p:nvSpPr>
        <p:spPr>
          <a:xfrm>
            <a:off x="0" y="0"/>
            <a:ext cx="9906000" cy="64983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ja-JP" altLang="en-US" dirty="0"/>
          </a:p>
        </p:txBody>
      </p:sp>
      <p:cxnSp>
        <p:nvCxnSpPr>
          <p:cNvPr id="4" name="直線コネクタ 3">
            <a:extLst>
              <a:ext uri="{FF2B5EF4-FFF2-40B4-BE49-F238E27FC236}">
                <a16:creationId xmlns:a16="http://schemas.microsoft.com/office/drawing/2014/main" id="{F0534715-3283-6F4A-B68C-72FAA2D0B05C}"/>
              </a:ext>
            </a:extLst>
          </p:cNvPr>
          <p:cNvCxnSpPr>
            <a:cxnSpLocks/>
          </p:cNvCxnSpPr>
          <p:nvPr/>
        </p:nvCxnSpPr>
        <p:spPr>
          <a:xfrm>
            <a:off x="143839" y="883889"/>
            <a:ext cx="7931649" cy="25396"/>
          </a:xfrm>
          <a:prstGeom prst="line">
            <a:avLst/>
          </a:prstGeom>
          <a:ln w="12700" cap="rnd">
            <a:solidFill>
              <a:srgbClr val="6D6661"/>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D0C55F11-F56C-9544-B6A7-A9678F37D482}"/>
              </a:ext>
            </a:extLst>
          </p:cNvPr>
          <p:cNvCxnSpPr>
            <a:cxnSpLocks/>
          </p:cNvCxnSpPr>
          <p:nvPr/>
        </p:nvCxnSpPr>
        <p:spPr>
          <a:xfrm>
            <a:off x="143839" y="832517"/>
            <a:ext cx="7931649" cy="25396"/>
          </a:xfrm>
          <a:prstGeom prst="line">
            <a:avLst/>
          </a:prstGeom>
          <a:ln w="12700" cap="rnd">
            <a:solidFill>
              <a:srgbClr val="6D6661"/>
            </a:solidFill>
          </a:ln>
        </p:spPr>
        <p:style>
          <a:lnRef idx="1">
            <a:schemeClr val="accent1"/>
          </a:lnRef>
          <a:fillRef idx="0">
            <a:schemeClr val="accent1"/>
          </a:fillRef>
          <a:effectRef idx="0">
            <a:schemeClr val="accent1"/>
          </a:effectRef>
          <a:fontRef idx="minor">
            <a:schemeClr val="tx1"/>
          </a:fontRef>
        </p:style>
      </p:cxnSp>
      <p:sp>
        <p:nvSpPr>
          <p:cNvPr id="3" name="テキスト プレースホルダー 2">
            <a:extLst>
              <a:ext uri="{FF2B5EF4-FFF2-40B4-BE49-F238E27FC236}">
                <a16:creationId xmlns:a16="http://schemas.microsoft.com/office/drawing/2014/main" id="{09EA6DAA-5CEC-EB43-A14C-1931C550DA1C}"/>
              </a:ext>
            </a:extLst>
          </p:cNvPr>
          <p:cNvSpPr>
            <a:spLocks noGrp="1"/>
          </p:cNvSpPr>
          <p:nvPr>
            <p:ph type="body" sz="quarter" idx="13"/>
          </p:nvPr>
        </p:nvSpPr>
        <p:spPr>
          <a:xfrm>
            <a:off x="143839" y="311241"/>
            <a:ext cx="7862888" cy="571500"/>
          </a:xfrm>
        </p:spPr>
        <p:txBody>
          <a:bodyPr>
            <a:normAutofit/>
          </a:bodyPr>
          <a:lstStyle>
            <a:lvl1pPr marL="0" indent="0">
              <a:buNone/>
              <a:defRPr sz="3300">
                <a:solidFill>
                  <a:srgbClr val="6D6661"/>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8" name="テキスト プレースホルダー 7">
            <a:extLst>
              <a:ext uri="{FF2B5EF4-FFF2-40B4-BE49-F238E27FC236}">
                <a16:creationId xmlns:a16="http://schemas.microsoft.com/office/drawing/2014/main" id="{972B18D0-D7E7-7C47-91AC-5493FA63192C}"/>
              </a:ext>
            </a:extLst>
          </p:cNvPr>
          <p:cNvSpPr>
            <a:spLocks noGrp="1"/>
          </p:cNvSpPr>
          <p:nvPr>
            <p:ph type="body" sz="quarter" idx="14"/>
          </p:nvPr>
        </p:nvSpPr>
        <p:spPr>
          <a:xfrm>
            <a:off x="784225" y="1264920"/>
            <a:ext cx="8351838" cy="4899660"/>
          </a:xfrm>
        </p:spPr>
        <p:txBody>
          <a:bodyPr>
            <a:noAutofit/>
          </a:bodyPr>
          <a:lstStyle>
            <a:lvl1pPr marL="0" indent="0">
              <a:lnSpc>
                <a:spcPct val="120000"/>
              </a:lnSpc>
              <a:buClr>
                <a:srgbClr val="E0B105"/>
              </a:buClr>
              <a:buFont typeface="Arial" panose="020B0604020202020204" pitchFamily="34" charset="0"/>
              <a:buNone/>
              <a:defRPr sz="1200" b="1" cap="none" spc="0">
                <a:ln w="0"/>
                <a:solidFill>
                  <a:schemeClr val="tx1"/>
                </a:solidFill>
                <a:effectLst>
                  <a:outerShdw blurRad="38100" dist="19050" dir="2700000" algn="tl" rotWithShape="0">
                    <a:schemeClr val="dk1">
                      <a:alpha val="40000"/>
                    </a:schemeClr>
                  </a:outerShdw>
                </a:effectLst>
                <a:latin typeface="UD デジタル 教科書体 N-R" panose="02020400000000000000" pitchFamily="17" charset="-128"/>
                <a:ea typeface="UD デジタル 教科書体 N-R" panose="02020400000000000000" pitchFamily="17" charset="-128"/>
              </a:defRPr>
            </a:lvl1pPr>
            <a:lvl2pPr marL="534988" indent="-228600">
              <a:lnSpc>
                <a:spcPct val="120000"/>
              </a:lnSpc>
              <a:buClr>
                <a:srgbClr val="E0B105"/>
              </a:buClr>
              <a:buFont typeface="Wingdings" pitchFamily="2" charset="2"/>
              <a:buChar char="u"/>
              <a:defRPr sz="1200">
                <a:solidFill>
                  <a:srgbClr val="6D6661"/>
                </a:solidFill>
                <a:effectLst>
                  <a:glow rad="88900">
                    <a:schemeClr val="bg1"/>
                  </a:glow>
                </a:effectLst>
                <a:latin typeface="UD デジタル 教科書体 N-R" panose="02020400000000000000" pitchFamily="17" charset="-128"/>
                <a:ea typeface="UD デジタル 教科書体 N-R" panose="02020400000000000000" pitchFamily="17" charset="-128"/>
              </a:defRPr>
            </a:lvl2pPr>
            <a:lvl3pPr marL="801688" indent="-228600">
              <a:lnSpc>
                <a:spcPct val="120000"/>
              </a:lnSpc>
              <a:buClr>
                <a:srgbClr val="E0B105"/>
              </a:buClr>
              <a:buFont typeface="Wingdings" panose="05000000000000000000" pitchFamily="2" charset="2"/>
              <a:buChar char="ü"/>
              <a:tabLst>
                <a:tab pos="896938" algn="l"/>
              </a:tabLst>
              <a:defRPr sz="1200">
                <a:solidFill>
                  <a:srgbClr val="6D6661"/>
                </a:solidFill>
                <a:effectLst>
                  <a:glow rad="88900">
                    <a:schemeClr val="bg1"/>
                  </a:glow>
                </a:effectLst>
                <a:latin typeface="UD デジタル 教科書体 N-R" panose="02020400000000000000" pitchFamily="17" charset="-128"/>
                <a:ea typeface="UD デジタル 教科書体 N-R" panose="02020400000000000000" pitchFamily="17" charset="-128"/>
              </a:defRPr>
            </a:lvl3pPr>
            <a:lvl4pPr marL="1600200" indent="-228600">
              <a:buClr>
                <a:srgbClr val="E0B105"/>
              </a:buClr>
              <a:buFont typeface="Arial" panose="020B0604020202020204" pitchFamily="34" charset="0"/>
              <a:buChar char="•"/>
              <a:defRPr sz="1200">
                <a:solidFill>
                  <a:srgbClr val="6D6661"/>
                </a:solidFill>
                <a:effectLst>
                  <a:glow rad="88900">
                    <a:schemeClr val="bg1"/>
                  </a:glow>
                </a:effectLst>
                <a:latin typeface="Yu Mincho" panose="02020400000000000000" pitchFamily="18" charset="-128"/>
                <a:ea typeface="Yu Mincho" panose="02020400000000000000" pitchFamily="18" charset="-128"/>
              </a:defRPr>
            </a:lvl4pPr>
            <a:lvl5pPr marL="2057400" indent="-228600">
              <a:buClr>
                <a:srgbClr val="E0B105"/>
              </a:buClr>
              <a:buFont typeface="Arial" panose="020B0604020202020204" pitchFamily="34" charset="0"/>
              <a:buChar char="•"/>
              <a:defRPr sz="1200">
                <a:solidFill>
                  <a:srgbClr val="6D6661"/>
                </a:solidFill>
                <a:effectLst>
                  <a:glow rad="88900">
                    <a:schemeClr val="bg1"/>
                  </a:glow>
                </a:effectLst>
                <a:latin typeface="Yu Mincho" panose="02020400000000000000" pitchFamily="18" charset="-128"/>
                <a:ea typeface="Yu Mincho" panose="02020400000000000000" pitchFamily="18"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455595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D5DEA5-D83D-44D6-B9B2-563F18C7B0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9DF3E82-83C7-4DC3-9D0F-A408B5D785B7}"/>
              </a:ext>
            </a:extLst>
          </p:cNvPr>
          <p:cNvSpPr>
            <a:spLocks noGrp="1"/>
          </p:cNvSpPr>
          <p:nvPr>
            <p:ph idx="1"/>
          </p:nvPr>
        </p:nvSpPr>
        <p:spPr>
          <a:xfrm>
            <a:off x="376238" y="1169670"/>
            <a:ext cx="9184005" cy="4835843"/>
          </a:xfrm>
        </p:spPr>
        <p:txBody>
          <a:bodyPr/>
          <a:lstStyle>
            <a:lvl1pPr marL="0" indent="0">
              <a:buNone/>
              <a:defRPr sz="2800"/>
            </a:lvl1pPr>
            <a:lvl2pPr marL="371475" indent="0">
              <a:buNone/>
              <a:defRPr sz="2800"/>
            </a:lvl2pPr>
            <a:lvl3pPr marL="742950" indent="0">
              <a:buNone/>
              <a:defRPr sz="2800"/>
            </a:lvl3pPr>
            <a:lvl4pPr marL="1114425" indent="0">
              <a:buNone/>
              <a:defRPr sz="2800"/>
            </a:lvl4pPr>
            <a:lvl5pPr marL="1485900" indent="0">
              <a:buNone/>
              <a:defRPr sz="28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F74F0BB1-0E29-4F36-AE08-BDDBD27354EB}"/>
              </a:ext>
            </a:extLst>
          </p:cNvPr>
          <p:cNvSpPr>
            <a:spLocks noGrp="1"/>
          </p:cNvSpPr>
          <p:nvPr>
            <p:ph type="dt" sz="half" idx="10"/>
          </p:nvPr>
        </p:nvSpPr>
        <p:spPr/>
        <p:txBody>
          <a:bodyPr/>
          <a:lstStyle/>
          <a:p>
            <a:fld id="{FA91571A-FDFE-437B-AE65-28EB1180F464}"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BCBCB771-9469-4AAA-ACDE-7E3F78234D33}"/>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0FE56912-86EA-4A12-8EC8-ED2767F0D67D}"/>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386912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9E02F6-FE00-4C43-B1B4-399BC3140BA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DDC20E-6368-49B7-858D-89EABA9C9F8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2D39F38-284F-4C96-896C-B2C1CFACEBAA}"/>
              </a:ext>
            </a:extLst>
          </p:cNvPr>
          <p:cNvSpPr>
            <a:spLocks noGrp="1"/>
          </p:cNvSpPr>
          <p:nvPr>
            <p:ph type="dt" sz="half" idx="10"/>
          </p:nvPr>
        </p:nvSpPr>
        <p:spPr/>
        <p:txBody>
          <a:bodyPr/>
          <a:lstStyle/>
          <a:p>
            <a:fld id="{A9D5FC0E-11C0-4C36-B863-B00766031C36}"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BCEFB064-D841-48A2-902F-6E8D7831A5EB}"/>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CD6AB83F-EB98-4A2B-A416-D2CBD445B87E}"/>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322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5FE089-E0CE-4320-8A76-FE87C50FA49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7D6392B-CF77-4518-8EB2-B55D22C1810F}"/>
              </a:ext>
            </a:extLst>
          </p:cNvPr>
          <p:cNvSpPr>
            <a:spLocks noGrp="1"/>
          </p:cNvSpPr>
          <p:nvPr>
            <p:ph sz="half" idx="1"/>
          </p:nvPr>
        </p:nvSpPr>
        <p:spPr>
          <a:xfrm>
            <a:off x="315278" y="1310640"/>
            <a:ext cx="4545330" cy="4866323"/>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6FFA6558-D64F-4ACA-B952-8DFCD568911C}"/>
              </a:ext>
            </a:extLst>
          </p:cNvPr>
          <p:cNvSpPr>
            <a:spLocks noGrp="1"/>
          </p:cNvSpPr>
          <p:nvPr>
            <p:ph sz="half" idx="2"/>
          </p:nvPr>
        </p:nvSpPr>
        <p:spPr>
          <a:xfrm>
            <a:off x="5014913" y="1310640"/>
            <a:ext cx="4545330" cy="48663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517CAA9-CDA4-4E36-AB87-DDBB5D5A81E5}"/>
              </a:ext>
            </a:extLst>
          </p:cNvPr>
          <p:cNvSpPr>
            <a:spLocks noGrp="1"/>
          </p:cNvSpPr>
          <p:nvPr>
            <p:ph type="dt" sz="half" idx="10"/>
          </p:nvPr>
        </p:nvSpPr>
        <p:spPr/>
        <p:txBody>
          <a:bodyPr/>
          <a:lstStyle/>
          <a:p>
            <a:fld id="{5FB06A7A-22EE-481D-8E8D-8E839B7BF7C7}" type="datetime1">
              <a:rPr kumimoji="1" lang="ja-JP" altLang="en-US" smtClean="0"/>
              <a:t>2022/7/29</a:t>
            </a:fld>
            <a:endParaRPr kumimoji="1" lang="ja-JP" altLang="en-US"/>
          </a:p>
        </p:txBody>
      </p:sp>
      <p:sp>
        <p:nvSpPr>
          <p:cNvPr id="6" name="フッター プレースホルダー 5">
            <a:extLst>
              <a:ext uri="{FF2B5EF4-FFF2-40B4-BE49-F238E27FC236}">
                <a16:creationId xmlns:a16="http://schemas.microsoft.com/office/drawing/2014/main" id="{223671E5-352D-4C4A-84C2-9D2279949AA4}"/>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7" name="スライド番号プレースホルダー 6">
            <a:extLst>
              <a:ext uri="{FF2B5EF4-FFF2-40B4-BE49-F238E27FC236}">
                <a16:creationId xmlns:a16="http://schemas.microsoft.com/office/drawing/2014/main" id="{6F8FA685-F4DF-46B8-8E0F-C5E510CE1B82}"/>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208737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096860-85BE-441E-9205-2180057E7544}"/>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08367CE-03C5-4DBE-8667-4A5374923F10}"/>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9BF581-99B7-475E-92DA-FF502652F10B}"/>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4E1ACFD-8919-4CD3-B479-83D74BCF5423}"/>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2763696-CEB1-4031-AFF2-61BB6F50790E}"/>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BBD1B0-EAE5-42E9-8A7D-B36A3A9D11D7}"/>
              </a:ext>
            </a:extLst>
          </p:cNvPr>
          <p:cNvSpPr>
            <a:spLocks noGrp="1"/>
          </p:cNvSpPr>
          <p:nvPr>
            <p:ph type="dt" sz="half" idx="10"/>
          </p:nvPr>
        </p:nvSpPr>
        <p:spPr/>
        <p:txBody>
          <a:bodyPr/>
          <a:lstStyle/>
          <a:p>
            <a:fld id="{CC9EEC43-3434-44ED-91DB-F295D613EA1F}" type="datetime1">
              <a:rPr kumimoji="1" lang="ja-JP" altLang="en-US" smtClean="0"/>
              <a:t>2022/7/29</a:t>
            </a:fld>
            <a:endParaRPr kumimoji="1" lang="ja-JP" altLang="en-US"/>
          </a:p>
        </p:txBody>
      </p:sp>
      <p:sp>
        <p:nvSpPr>
          <p:cNvPr id="8" name="フッター プレースホルダー 7">
            <a:extLst>
              <a:ext uri="{FF2B5EF4-FFF2-40B4-BE49-F238E27FC236}">
                <a16:creationId xmlns:a16="http://schemas.microsoft.com/office/drawing/2014/main" id="{8BAF0AB5-B224-4A1A-9A45-DED9D0B26B1A}"/>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9" name="スライド番号プレースホルダー 8">
            <a:extLst>
              <a:ext uri="{FF2B5EF4-FFF2-40B4-BE49-F238E27FC236}">
                <a16:creationId xmlns:a16="http://schemas.microsoft.com/office/drawing/2014/main" id="{6806CB51-5ABE-4BED-9E51-F1B680A541E4}"/>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216912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184815-D6EA-4E35-A4A1-1A92844D69E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473A3AD-B9BE-4152-9306-7B4E853DBC2C}"/>
              </a:ext>
            </a:extLst>
          </p:cNvPr>
          <p:cNvSpPr>
            <a:spLocks noGrp="1"/>
          </p:cNvSpPr>
          <p:nvPr>
            <p:ph type="dt" sz="half" idx="10"/>
          </p:nvPr>
        </p:nvSpPr>
        <p:spPr/>
        <p:txBody>
          <a:bodyPr/>
          <a:lstStyle/>
          <a:p>
            <a:fld id="{89819601-027A-4122-B0CB-63582F9E1467}" type="datetime1">
              <a:rPr kumimoji="1" lang="ja-JP" altLang="en-US" smtClean="0"/>
              <a:t>2022/7/29</a:t>
            </a:fld>
            <a:endParaRPr kumimoji="1" lang="ja-JP" altLang="en-US"/>
          </a:p>
        </p:txBody>
      </p:sp>
      <p:sp>
        <p:nvSpPr>
          <p:cNvPr id="4" name="フッター プレースホルダー 3">
            <a:extLst>
              <a:ext uri="{FF2B5EF4-FFF2-40B4-BE49-F238E27FC236}">
                <a16:creationId xmlns:a16="http://schemas.microsoft.com/office/drawing/2014/main" id="{18324019-ABB7-43F6-B72A-850124D49A4D}"/>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26743678-40B5-4DA4-B32E-C0550C04F1C6}"/>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
        <p:nvSpPr>
          <p:cNvPr id="6" name="コンテンツ プレースホルダー 2">
            <a:extLst>
              <a:ext uri="{FF2B5EF4-FFF2-40B4-BE49-F238E27FC236}">
                <a16:creationId xmlns:a16="http://schemas.microsoft.com/office/drawing/2014/main" id="{69832330-02DB-411F-9331-12CE91306494}"/>
              </a:ext>
            </a:extLst>
          </p:cNvPr>
          <p:cNvSpPr>
            <a:spLocks noGrp="1"/>
          </p:cNvSpPr>
          <p:nvPr>
            <p:ph idx="1"/>
          </p:nvPr>
        </p:nvSpPr>
        <p:spPr>
          <a:xfrm>
            <a:off x="360997" y="1181101"/>
            <a:ext cx="9184005" cy="681990"/>
          </a:xfrm>
        </p:spPr>
        <p:txBody>
          <a:bodyPr/>
          <a:lstStyle>
            <a:lvl1pPr marL="0" indent="0">
              <a:buNone/>
              <a:defRPr/>
            </a:lvl1pPr>
            <a:lvl2pPr marL="371475" indent="0">
              <a:buNone/>
              <a:defRPr/>
            </a:lvl2pPr>
            <a:lvl3pPr marL="742950" indent="0">
              <a:buNone/>
              <a:defRPr/>
            </a:lvl3pPr>
            <a:lvl4pPr marL="1114425" indent="0">
              <a:buNone/>
              <a:defRPr/>
            </a:lvl4pPr>
            <a:lvl5pPr marL="14859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3320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184815-D6EA-4E35-A4A1-1A92844D69E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473A3AD-B9BE-4152-9306-7B4E853DBC2C}"/>
              </a:ext>
            </a:extLst>
          </p:cNvPr>
          <p:cNvSpPr>
            <a:spLocks noGrp="1"/>
          </p:cNvSpPr>
          <p:nvPr>
            <p:ph type="dt" sz="half" idx="10"/>
          </p:nvPr>
        </p:nvSpPr>
        <p:spPr/>
        <p:txBody>
          <a:bodyPr/>
          <a:lstStyle/>
          <a:p>
            <a:fld id="{28C27BA3-8A34-43B0-847C-562DF6E9F7D9}" type="datetime1">
              <a:rPr kumimoji="1" lang="ja-JP" altLang="en-US" smtClean="0"/>
              <a:t>2022/7/29</a:t>
            </a:fld>
            <a:endParaRPr kumimoji="1" lang="ja-JP" altLang="en-US"/>
          </a:p>
        </p:txBody>
      </p:sp>
      <p:sp>
        <p:nvSpPr>
          <p:cNvPr id="4" name="フッター プレースホルダー 3">
            <a:extLst>
              <a:ext uri="{FF2B5EF4-FFF2-40B4-BE49-F238E27FC236}">
                <a16:creationId xmlns:a16="http://schemas.microsoft.com/office/drawing/2014/main" id="{18324019-ABB7-43F6-B72A-850124D49A4D}"/>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26743678-40B5-4DA4-B32E-C0550C04F1C6}"/>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338272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A69F8FF-9B71-4EF0-A489-D5FF97671A46}"/>
              </a:ext>
            </a:extLst>
          </p:cNvPr>
          <p:cNvSpPr>
            <a:spLocks noGrp="1"/>
          </p:cNvSpPr>
          <p:nvPr>
            <p:ph type="dt" sz="half" idx="10"/>
          </p:nvPr>
        </p:nvSpPr>
        <p:spPr/>
        <p:txBody>
          <a:bodyPr/>
          <a:lstStyle/>
          <a:p>
            <a:fld id="{A5024CAA-D629-4998-A345-45865A3CC9E0}" type="datetime1">
              <a:rPr kumimoji="1" lang="ja-JP" altLang="en-US" smtClean="0"/>
              <a:t>2022/7/29</a:t>
            </a:fld>
            <a:endParaRPr kumimoji="1" lang="ja-JP" altLang="en-US"/>
          </a:p>
        </p:txBody>
      </p:sp>
      <p:sp>
        <p:nvSpPr>
          <p:cNvPr id="3" name="フッター プレースホルダー 2">
            <a:extLst>
              <a:ext uri="{FF2B5EF4-FFF2-40B4-BE49-F238E27FC236}">
                <a16:creationId xmlns:a16="http://schemas.microsoft.com/office/drawing/2014/main" id="{43E77389-F64F-4BA8-965F-6A872546A22B}"/>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4" name="スライド番号プレースホルダー 3">
            <a:extLst>
              <a:ext uri="{FF2B5EF4-FFF2-40B4-BE49-F238E27FC236}">
                <a16:creationId xmlns:a16="http://schemas.microsoft.com/office/drawing/2014/main" id="{BA4C0B7C-5F8C-41ED-B272-FB16CFD38B31}"/>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64881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0740BD-27E0-4B6E-B313-11257EE9C7C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80DDB4-EC76-48D5-87BE-31904DD3BA95}"/>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2BE4ECD-737E-4D0B-912C-D92D6248B038}"/>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77F3C05-DD6B-42C2-9A37-108AE8B54AFE}"/>
              </a:ext>
            </a:extLst>
          </p:cNvPr>
          <p:cNvSpPr>
            <a:spLocks noGrp="1"/>
          </p:cNvSpPr>
          <p:nvPr>
            <p:ph type="dt" sz="half" idx="10"/>
          </p:nvPr>
        </p:nvSpPr>
        <p:spPr/>
        <p:txBody>
          <a:bodyPr/>
          <a:lstStyle/>
          <a:p>
            <a:fld id="{FD9B8A9E-8075-4209-A6A3-86AFE0377932}" type="datetime1">
              <a:rPr kumimoji="1" lang="ja-JP" altLang="en-US" smtClean="0"/>
              <a:t>2022/7/29</a:t>
            </a:fld>
            <a:endParaRPr kumimoji="1" lang="ja-JP" altLang="en-US"/>
          </a:p>
        </p:txBody>
      </p:sp>
      <p:sp>
        <p:nvSpPr>
          <p:cNvPr id="6" name="フッター プレースホルダー 5">
            <a:extLst>
              <a:ext uri="{FF2B5EF4-FFF2-40B4-BE49-F238E27FC236}">
                <a16:creationId xmlns:a16="http://schemas.microsoft.com/office/drawing/2014/main" id="{39DC2A55-ADFA-4B53-B65A-2D459E4781A4}"/>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7" name="スライド番号プレースホルダー 6">
            <a:extLst>
              <a:ext uri="{FF2B5EF4-FFF2-40B4-BE49-F238E27FC236}">
                <a16:creationId xmlns:a16="http://schemas.microsoft.com/office/drawing/2014/main" id="{D239FFBC-9C18-4A48-AFD8-8191399254FB}"/>
              </a:ext>
            </a:extLst>
          </p:cNvPr>
          <p:cNvSpPr>
            <a:spLocks noGrp="1"/>
          </p:cNvSpPr>
          <p:nvPr>
            <p:ph type="sldNum" sz="quarter" idx="12"/>
          </p:nvPr>
        </p:nvSpPr>
        <p:spPr/>
        <p:txBody>
          <a:bodyPr/>
          <a:lstStyle/>
          <a:p>
            <a:fld id="{EE51D780-C5BE-4009-8777-3078C0CBFD18}" type="slidenum">
              <a:rPr kumimoji="1" lang="ja-JP" altLang="en-US" smtClean="0"/>
              <a:t>‹#›</a:t>
            </a:fld>
            <a:endParaRPr kumimoji="1" lang="ja-JP" altLang="en-US"/>
          </a:p>
        </p:txBody>
      </p:sp>
    </p:spTree>
    <p:extLst>
      <p:ext uri="{BB962C8B-B14F-4D97-AF65-F5344CB8AC3E}">
        <p14:creationId xmlns:p14="http://schemas.microsoft.com/office/powerpoint/2010/main" val="221533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97221EBD-7189-48B6-BF3D-B3258066AC50}"/>
              </a:ext>
            </a:extLst>
          </p:cNvPr>
          <p:cNvSpPr>
            <a:spLocks noGrp="1"/>
          </p:cNvSpPr>
          <p:nvPr>
            <p:ph type="body" idx="1"/>
          </p:nvPr>
        </p:nvSpPr>
        <p:spPr>
          <a:xfrm>
            <a:off x="376238" y="1245870"/>
            <a:ext cx="9184005" cy="4931093"/>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25C4EC40-1789-4E6F-9242-34B436E94109}"/>
              </a:ext>
            </a:extLst>
          </p:cNvPr>
          <p:cNvSpPr>
            <a:spLocks noGrp="1"/>
          </p:cNvSpPr>
          <p:nvPr>
            <p:ph type="dt" sz="half" idx="2"/>
          </p:nvPr>
        </p:nvSpPr>
        <p:spPr>
          <a:xfrm>
            <a:off x="40671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A77C6E9-989E-4EDB-A039-1B21D2BA08F3}" type="datetime1">
              <a:rPr kumimoji="1" lang="ja-JP" altLang="en-US" smtClean="0"/>
              <a:t>2022/7/29</a:t>
            </a:fld>
            <a:endParaRPr kumimoji="1" lang="ja-JP" altLang="en-US"/>
          </a:p>
        </p:txBody>
      </p:sp>
      <p:sp>
        <p:nvSpPr>
          <p:cNvPr id="5" name="フッター プレースホルダー 4">
            <a:extLst>
              <a:ext uri="{FF2B5EF4-FFF2-40B4-BE49-F238E27FC236}">
                <a16:creationId xmlns:a16="http://schemas.microsoft.com/office/drawing/2014/main" id="{E9C4DED2-2786-40B5-919D-9E3A25C9C5F0}"/>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r>
              <a:rPr lang="en-US" altLang="ja-JP"/>
              <a:t>Copyright (C) Puff Co., Ltd All Rights Reserved.</a:t>
            </a:r>
            <a:endParaRPr lang="ja-JP" altLang="en-US" dirty="0"/>
          </a:p>
        </p:txBody>
      </p:sp>
      <p:sp>
        <p:nvSpPr>
          <p:cNvPr id="6" name="スライド番号プレースホルダー 5">
            <a:extLst>
              <a:ext uri="{FF2B5EF4-FFF2-40B4-BE49-F238E27FC236}">
                <a16:creationId xmlns:a16="http://schemas.microsoft.com/office/drawing/2014/main" id="{96F1BF86-ABC3-4B32-A27B-A3F7096CBC99}"/>
              </a:ext>
            </a:extLst>
          </p:cNvPr>
          <p:cNvSpPr>
            <a:spLocks noGrp="1"/>
          </p:cNvSpPr>
          <p:nvPr>
            <p:ph type="sldNum" sz="quarter" idx="4"/>
          </p:nvPr>
        </p:nvSpPr>
        <p:spPr>
          <a:xfrm>
            <a:off x="736187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EE51D780-C5BE-4009-8777-3078C0CBFD18}"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16CA6859-B21D-4FFD-BABC-A9F2B186FFB1}"/>
              </a:ext>
            </a:extLst>
          </p:cNvPr>
          <p:cNvSpPr/>
          <p:nvPr userDrawn="1"/>
        </p:nvSpPr>
        <p:spPr>
          <a:xfrm>
            <a:off x="0" y="0"/>
            <a:ext cx="9906000" cy="97536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プレースホルダー 1">
            <a:extLst>
              <a:ext uri="{FF2B5EF4-FFF2-40B4-BE49-F238E27FC236}">
                <a16:creationId xmlns:a16="http://schemas.microsoft.com/office/drawing/2014/main" id="{1A7B3564-43FD-4041-A27C-8DED5F7FCF48}"/>
              </a:ext>
            </a:extLst>
          </p:cNvPr>
          <p:cNvSpPr>
            <a:spLocks noGrp="1"/>
          </p:cNvSpPr>
          <p:nvPr>
            <p:ph type="title"/>
          </p:nvPr>
        </p:nvSpPr>
        <p:spPr>
          <a:xfrm>
            <a:off x="335280" y="0"/>
            <a:ext cx="9224963" cy="1005840"/>
          </a:xfrm>
          <a:prstGeom prst="rect">
            <a:avLst/>
          </a:prstGeom>
          <a:ln>
            <a:noFill/>
          </a:ln>
        </p:spPr>
        <p:txBody>
          <a:bodyPr vert="horz" lIns="91440" tIns="45720" rIns="91440" bIns="45720" rtlCol="0" anchor="ctr">
            <a:normAutofit/>
          </a:bodyPr>
          <a:lstStyle/>
          <a:p>
            <a:r>
              <a:rPr kumimoji="1" lang="ja-JP" altLang="en-US" dirty="0"/>
              <a:t>マスター タイトルの書式設定</a:t>
            </a:r>
          </a:p>
        </p:txBody>
      </p:sp>
    </p:spTree>
    <p:extLst>
      <p:ext uri="{BB962C8B-B14F-4D97-AF65-F5344CB8AC3E}">
        <p14:creationId xmlns:p14="http://schemas.microsoft.com/office/powerpoint/2010/main" val="36216647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20" r:id="rId7"/>
    <p:sldLayoutId id="2147483715" r:id="rId8"/>
    <p:sldLayoutId id="2147483716" r:id="rId9"/>
    <p:sldLayoutId id="2147483717" r:id="rId10"/>
    <p:sldLayoutId id="2147483718" r:id="rId11"/>
    <p:sldLayoutId id="2147483719" r:id="rId12"/>
    <p:sldLayoutId id="2147483721" r:id="rId13"/>
  </p:sldLayoutIdLst>
  <p:hf hdr="0" dt="0"/>
  <p:txStyles>
    <p:titleStyle>
      <a:lvl1pPr algn="l" defTabSz="742950" rtl="0" eaLnBrk="1" latinLnBrk="0" hangingPunct="1">
        <a:lnSpc>
          <a:spcPct val="90000"/>
        </a:lnSpc>
        <a:spcBef>
          <a:spcPct val="0"/>
        </a:spcBef>
        <a:buNone/>
        <a:defRPr kumimoji="1" sz="3575" b="1" kern="1200">
          <a:solidFill>
            <a:schemeClr val="bg1"/>
          </a:solidFill>
          <a:latin typeface="+mj-lt"/>
          <a:ea typeface="+mj-ea"/>
          <a:cs typeface="+mj-cs"/>
        </a:defRPr>
      </a:lvl1pPr>
    </p:titleStyle>
    <p:bodyStyle>
      <a:lvl1pPr marL="0" indent="0" algn="l" defTabSz="742950" rtl="0" eaLnBrk="1" latinLnBrk="0" hangingPunct="1">
        <a:lnSpc>
          <a:spcPct val="110000"/>
        </a:lnSpc>
        <a:spcBef>
          <a:spcPts val="600"/>
        </a:spcBef>
        <a:buFont typeface="Arial" panose="020B0604020202020204" pitchFamily="34" charset="0"/>
        <a:buNone/>
        <a:defRPr kumimoji="1" sz="2800" kern="1200">
          <a:solidFill>
            <a:schemeClr val="tx1"/>
          </a:solidFill>
          <a:latin typeface="+mn-lt"/>
          <a:ea typeface="+mn-ea"/>
          <a:cs typeface="+mn-cs"/>
        </a:defRPr>
      </a:lvl1pPr>
      <a:lvl2pPr marL="371475" indent="0" algn="l" defTabSz="742950" rtl="0" eaLnBrk="1" latinLnBrk="0" hangingPunct="1">
        <a:lnSpc>
          <a:spcPct val="110000"/>
        </a:lnSpc>
        <a:spcBef>
          <a:spcPts val="600"/>
        </a:spcBef>
        <a:buFont typeface="Arial" panose="020B0604020202020204" pitchFamily="34" charset="0"/>
        <a:buNone/>
        <a:defRPr kumimoji="1" sz="2800" kern="1200">
          <a:solidFill>
            <a:schemeClr val="tx1"/>
          </a:solidFill>
          <a:latin typeface="+mn-lt"/>
          <a:ea typeface="+mn-ea"/>
          <a:cs typeface="+mn-cs"/>
        </a:defRPr>
      </a:lvl2pPr>
      <a:lvl3pPr marL="742950" indent="0" algn="l" defTabSz="742950" rtl="0" eaLnBrk="1" latinLnBrk="0" hangingPunct="1">
        <a:lnSpc>
          <a:spcPct val="110000"/>
        </a:lnSpc>
        <a:spcBef>
          <a:spcPts val="600"/>
        </a:spcBef>
        <a:buFont typeface="Arial" panose="020B0604020202020204" pitchFamily="34" charset="0"/>
        <a:buNone/>
        <a:defRPr kumimoji="1" sz="2800" kern="1200">
          <a:solidFill>
            <a:schemeClr val="tx1"/>
          </a:solidFill>
          <a:latin typeface="+mn-lt"/>
          <a:ea typeface="+mn-ea"/>
          <a:cs typeface="+mn-cs"/>
        </a:defRPr>
      </a:lvl3pPr>
      <a:lvl4pPr marL="1114425" indent="0" algn="l" defTabSz="742950" rtl="0" eaLnBrk="1" latinLnBrk="0" hangingPunct="1">
        <a:lnSpc>
          <a:spcPct val="110000"/>
        </a:lnSpc>
        <a:spcBef>
          <a:spcPts val="600"/>
        </a:spcBef>
        <a:buFont typeface="Arial" panose="020B0604020202020204" pitchFamily="34" charset="0"/>
        <a:buNone/>
        <a:defRPr kumimoji="1" sz="2800" kern="1200">
          <a:solidFill>
            <a:schemeClr val="tx1"/>
          </a:solidFill>
          <a:latin typeface="+mn-lt"/>
          <a:ea typeface="+mn-ea"/>
          <a:cs typeface="+mn-cs"/>
        </a:defRPr>
      </a:lvl4pPr>
      <a:lvl5pPr marL="1485900" indent="0" algn="l" defTabSz="742950" rtl="0" eaLnBrk="1" latinLnBrk="0" hangingPunct="1">
        <a:lnSpc>
          <a:spcPct val="110000"/>
        </a:lnSpc>
        <a:spcBef>
          <a:spcPts val="600"/>
        </a:spcBef>
        <a:buFont typeface="Arial" panose="020B0604020202020204" pitchFamily="34" charset="0"/>
        <a:buNone/>
        <a:defRPr kumimoji="1" sz="28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27D2D-EC95-4E47-9053-BB9146A4819E}"/>
              </a:ext>
            </a:extLst>
          </p:cNvPr>
          <p:cNvSpPr>
            <a:spLocks noGrp="1"/>
          </p:cNvSpPr>
          <p:nvPr>
            <p:ph type="title"/>
          </p:nvPr>
        </p:nvSpPr>
        <p:spPr/>
        <p:txBody>
          <a:bodyPr/>
          <a:lstStyle/>
          <a:p>
            <a:r>
              <a:rPr lang="ja-JP" altLang="en-US" dirty="0"/>
              <a:t>再現性のある私２</a:t>
            </a:r>
            <a:endParaRPr kumimoji="1" lang="ja-JP" altLang="en-US" dirty="0"/>
          </a:p>
        </p:txBody>
      </p:sp>
      <p:sp>
        <p:nvSpPr>
          <p:cNvPr id="4" name="フッター プレースホルダー 3">
            <a:extLst>
              <a:ext uri="{FF2B5EF4-FFF2-40B4-BE49-F238E27FC236}">
                <a16:creationId xmlns:a16="http://schemas.microsoft.com/office/drawing/2014/main" id="{7BE60669-F377-419F-96B0-490505E4C232}"/>
              </a:ext>
            </a:extLst>
          </p:cNvPr>
          <p:cNvSpPr>
            <a:spLocks noGrp="1"/>
          </p:cNvSpPr>
          <p:nvPr>
            <p:ph type="ftr" sz="quarter" idx="11"/>
          </p:nvPr>
        </p:nvSpPr>
        <p:spPr>
          <a:xfrm>
            <a:off x="3276123" y="6492875"/>
            <a:ext cx="3343275" cy="365125"/>
          </a:xfrm>
        </p:spPr>
        <p:txBody>
          <a:bodyPr/>
          <a:lstStyle/>
          <a:p>
            <a:r>
              <a:rPr kumimoji="1" lang="en-US" altLang="ja-JP" dirty="0"/>
              <a:t>Copyright (C) Puff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5E063297-E91C-456D-9171-2337270937A8}"/>
              </a:ext>
            </a:extLst>
          </p:cNvPr>
          <p:cNvSpPr>
            <a:spLocks noGrp="1"/>
          </p:cNvSpPr>
          <p:nvPr>
            <p:ph type="sldNum" sz="quarter" idx="12"/>
          </p:nvPr>
        </p:nvSpPr>
        <p:spPr/>
        <p:txBody>
          <a:bodyPr/>
          <a:lstStyle/>
          <a:p>
            <a:fld id="{EE51D780-C5BE-4009-8777-3078C0CBFD18}" type="slidenum">
              <a:rPr kumimoji="1" lang="ja-JP" altLang="en-US" smtClean="0"/>
              <a:t>1</a:t>
            </a:fld>
            <a:endParaRPr kumimoji="1" lang="ja-JP" altLang="en-US"/>
          </a:p>
        </p:txBody>
      </p:sp>
      <p:sp>
        <p:nvSpPr>
          <p:cNvPr id="6" name="正方形/長方形 5">
            <a:extLst>
              <a:ext uri="{FF2B5EF4-FFF2-40B4-BE49-F238E27FC236}">
                <a16:creationId xmlns:a16="http://schemas.microsoft.com/office/drawing/2014/main" id="{838756A7-DD83-468C-B143-68D2C495EAF7}"/>
              </a:ext>
            </a:extLst>
          </p:cNvPr>
          <p:cNvSpPr/>
          <p:nvPr/>
        </p:nvSpPr>
        <p:spPr>
          <a:xfrm>
            <a:off x="6180881" y="136524"/>
            <a:ext cx="3389839" cy="650554"/>
          </a:xfrm>
          <a:prstGeom prst="rect">
            <a:avLst/>
          </a:prstGeom>
          <a:solidFill>
            <a:schemeClr val="bg1"/>
          </a:solidFill>
          <a:ln>
            <a:solidFill>
              <a:srgbClr val="516482"/>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名前</a:t>
            </a:r>
          </a:p>
        </p:txBody>
      </p:sp>
      <p:sp>
        <p:nvSpPr>
          <p:cNvPr id="11" name="テキスト ボックス 10">
            <a:extLst>
              <a:ext uri="{FF2B5EF4-FFF2-40B4-BE49-F238E27FC236}">
                <a16:creationId xmlns:a16="http://schemas.microsoft.com/office/drawing/2014/main" id="{B7EEE2D1-C8C2-4181-AB86-08E7316A7245}"/>
              </a:ext>
            </a:extLst>
          </p:cNvPr>
          <p:cNvSpPr txBox="1"/>
          <p:nvPr/>
        </p:nvSpPr>
        <p:spPr>
          <a:xfrm>
            <a:off x="335280" y="1005840"/>
            <a:ext cx="914400" cy="914400"/>
          </a:xfrm>
          <a:prstGeom prst="rect">
            <a:avLst/>
          </a:prstGeom>
          <a:noFill/>
        </p:spPr>
        <p:txBody>
          <a:bodyPr wrap="none" rtlCol="0">
            <a:noAutofit/>
          </a:bodyPr>
          <a:lstStyle/>
          <a:p>
            <a:pPr algn="l"/>
            <a:r>
              <a:rPr kumimoji="1" lang="ja-JP" altLang="en-US" sz="1050" dirty="0"/>
              <a:t>再現性のある私を、強みと弱み両方書き出そう！</a:t>
            </a:r>
          </a:p>
        </p:txBody>
      </p:sp>
      <p:sp>
        <p:nvSpPr>
          <p:cNvPr id="7" name="正方形/長方形 6">
            <a:extLst>
              <a:ext uri="{FF2B5EF4-FFF2-40B4-BE49-F238E27FC236}">
                <a16:creationId xmlns:a16="http://schemas.microsoft.com/office/drawing/2014/main" id="{C827A344-A1BD-45E9-8945-D8B804E9FA94}"/>
              </a:ext>
            </a:extLst>
          </p:cNvPr>
          <p:cNvSpPr/>
          <p:nvPr/>
        </p:nvSpPr>
        <p:spPr>
          <a:xfrm>
            <a:off x="645458"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8" name="正方形/長方形 7">
            <a:extLst>
              <a:ext uri="{FF2B5EF4-FFF2-40B4-BE49-F238E27FC236}">
                <a16:creationId xmlns:a16="http://schemas.microsoft.com/office/drawing/2014/main" id="{7E3EC01A-3673-47B0-B11C-67FD51BCB745}"/>
              </a:ext>
            </a:extLst>
          </p:cNvPr>
          <p:cNvSpPr/>
          <p:nvPr/>
        </p:nvSpPr>
        <p:spPr>
          <a:xfrm>
            <a:off x="2463663"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9" name="正方形/長方形 8">
            <a:extLst>
              <a:ext uri="{FF2B5EF4-FFF2-40B4-BE49-F238E27FC236}">
                <a16:creationId xmlns:a16="http://schemas.microsoft.com/office/drawing/2014/main" id="{82133A57-9D6B-4266-937A-74ACFE93F851}"/>
              </a:ext>
            </a:extLst>
          </p:cNvPr>
          <p:cNvSpPr/>
          <p:nvPr/>
        </p:nvSpPr>
        <p:spPr>
          <a:xfrm>
            <a:off x="4286606"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12" name="正方形/長方形 11">
            <a:extLst>
              <a:ext uri="{FF2B5EF4-FFF2-40B4-BE49-F238E27FC236}">
                <a16:creationId xmlns:a16="http://schemas.microsoft.com/office/drawing/2014/main" id="{7C19469C-A28A-4BB8-B8EE-CDEA78CDCDF5}"/>
              </a:ext>
            </a:extLst>
          </p:cNvPr>
          <p:cNvSpPr/>
          <p:nvPr/>
        </p:nvSpPr>
        <p:spPr>
          <a:xfrm>
            <a:off x="645458"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13" name="正方形/長方形 12">
            <a:extLst>
              <a:ext uri="{FF2B5EF4-FFF2-40B4-BE49-F238E27FC236}">
                <a16:creationId xmlns:a16="http://schemas.microsoft.com/office/drawing/2014/main" id="{1D38C196-AB7D-4148-9AFB-30B57FDBCBA7}"/>
              </a:ext>
            </a:extLst>
          </p:cNvPr>
          <p:cNvSpPr/>
          <p:nvPr/>
        </p:nvSpPr>
        <p:spPr>
          <a:xfrm>
            <a:off x="2463663"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14" name="正方形/長方形 13">
            <a:extLst>
              <a:ext uri="{FF2B5EF4-FFF2-40B4-BE49-F238E27FC236}">
                <a16:creationId xmlns:a16="http://schemas.microsoft.com/office/drawing/2014/main" id="{507B8B30-D20A-45A3-A624-11F9D71C1332}"/>
              </a:ext>
            </a:extLst>
          </p:cNvPr>
          <p:cNvSpPr/>
          <p:nvPr/>
        </p:nvSpPr>
        <p:spPr>
          <a:xfrm>
            <a:off x="4286606"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42" name="正方形/長方形 41">
            <a:extLst>
              <a:ext uri="{FF2B5EF4-FFF2-40B4-BE49-F238E27FC236}">
                <a16:creationId xmlns:a16="http://schemas.microsoft.com/office/drawing/2014/main" id="{47936592-52EF-44F0-BA67-70DCB166F593}"/>
              </a:ext>
            </a:extLst>
          </p:cNvPr>
          <p:cNvSpPr/>
          <p:nvPr/>
        </p:nvSpPr>
        <p:spPr>
          <a:xfrm>
            <a:off x="645458"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43" name="正方形/長方形 42">
            <a:extLst>
              <a:ext uri="{FF2B5EF4-FFF2-40B4-BE49-F238E27FC236}">
                <a16:creationId xmlns:a16="http://schemas.microsoft.com/office/drawing/2014/main" id="{21A3114C-9872-473F-A03F-40EAAB596A54}"/>
              </a:ext>
            </a:extLst>
          </p:cNvPr>
          <p:cNvSpPr/>
          <p:nvPr/>
        </p:nvSpPr>
        <p:spPr>
          <a:xfrm>
            <a:off x="2463663"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44" name="正方形/長方形 43">
            <a:extLst>
              <a:ext uri="{FF2B5EF4-FFF2-40B4-BE49-F238E27FC236}">
                <a16:creationId xmlns:a16="http://schemas.microsoft.com/office/drawing/2014/main" id="{BF3B3CD1-08FE-4E2C-BD8E-D35E0DA1281A}"/>
              </a:ext>
            </a:extLst>
          </p:cNvPr>
          <p:cNvSpPr/>
          <p:nvPr/>
        </p:nvSpPr>
        <p:spPr>
          <a:xfrm>
            <a:off x="4286606"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46" name="正方形/長方形 45">
            <a:extLst>
              <a:ext uri="{FF2B5EF4-FFF2-40B4-BE49-F238E27FC236}">
                <a16:creationId xmlns:a16="http://schemas.microsoft.com/office/drawing/2014/main" id="{BE8023E4-7926-4AB7-B851-79610F3CB3D2}"/>
              </a:ext>
            </a:extLst>
          </p:cNvPr>
          <p:cNvSpPr/>
          <p:nvPr/>
        </p:nvSpPr>
        <p:spPr>
          <a:xfrm>
            <a:off x="6090811"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49" name="正方形/長方形 48">
            <a:extLst>
              <a:ext uri="{FF2B5EF4-FFF2-40B4-BE49-F238E27FC236}">
                <a16:creationId xmlns:a16="http://schemas.microsoft.com/office/drawing/2014/main" id="{C65BEDEE-F489-4CD4-8308-6FEF9F868AAA}"/>
              </a:ext>
            </a:extLst>
          </p:cNvPr>
          <p:cNvSpPr/>
          <p:nvPr/>
        </p:nvSpPr>
        <p:spPr>
          <a:xfrm>
            <a:off x="6090811" y="1904253"/>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53" name="正方形/長方形 52">
            <a:extLst>
              <a:ext uri="{FF2B5EF4-FFF2-40B4-BE49-F238E27FC236}">
                <a16:creationId xmlns:a16="http://schemas.microsoft.com/office/drawing/2014/main" id="{786EC83F-9740-425E-9910-4D0A30659399}"/>
              </a:ext>
            </a:extLst>
          </p:cNvPr>
          <p:cNvSpPr/>
          <p:nvPr/>
        </p:nvSpPr>
        <p:spPr>
          <a:xfrm>
            <a:off x="6090811"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73" name="正方形/長方形 72">
            <a:extLst>
              <a:ext uri="{FF2B5EF4-FFF2-40B4-BE49-F238E27FC236}">
                <a16:creationId xmlns:a16="http://schemas.microsoft.com/office/drawing/2014/main" id="{6005D34B-6E76-4319-AF9A-42ED8894E3D0}"/>
              </a:ext>
            </a:extLst>
          </p:cNvPr>
          <p:cNvSpPr/>
          <p:nvPr/>
        </p:nvSpPr>
        <p:spPr>
          <a:xfrm>
            <a:off x="7905267"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74" name="正方形/長方形 73">
            <a:extLst>
              <a:ext uri="{FF2B5EF4-FFF2-40B4-BE49-F238E27FC236}">
                <a16:creationId xmlns:a16="http://schemas.microsoft.com/office/drawing/2014/main" id="{265533D8-78BE-4AB5-B4CF-86806444A677}"/>
              </a:ext>
            </a:extLst>
          </p:cNvPr>
          <p:cNvSpPr/>
          <p:nvPr/>
        </p:nvSpPr>
        <p:spPr>
          <a:xfrm>
            <a:off x="7905267" y="1889270"/>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76" name="正方形/長方形 75">
            <a:extLst>
              <a:ext uri="{FF2B5EF4-FFF2-40B4-BE49-F238E27FC236}">
                <a16:creationId xmlns:a16="http://schemas.microsoft.com/office/drawing/2014/main" id="{95B5AA43-2F79-4FF2-A8AD-3CF4C7443ED6}"/>
              </a:ext>
            </a:extLst>
          </p:cNvPr>
          <p:cNvSpPr/>
          <p:nvPr/>
        </p:nvSpPr>
        <p:spPr>
          <a:xfrm>
            <a:off x="7905267" y="4699505"/>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sz="900" b="1" dirty="0">
              <a:latin typeface="+mj-ea"/>
              <a:ea typeface="+mj-ea"/>
            </a:endParaRPr>
          </a:p>
        </p:txBody>
      </p:sp>
      <p:sp>
        <p:nvSpPr>
          <p:cNvPr id="78" name="正方形/長方形 77">
            <a:extLst>
              <a:ext uri="{FF2B5EF4-FFF2-40B4-BE49-F238E27FC236}">
                <a16:creationId xmlns:a16="http://schemas.microsoft.com/office/drawing/2014/main" id="{C306308D-5A20-453B-9F2E-F000D94781CA}"/>
              </a:ext>
            </a:extLst>
          </p:cNvPr>
          <p:cNvSpPr/>
          <p:nvPr/>
        </p:nvSpPr>
        <p:spPr>
          <a:xfrm>
            <a:off x="645458"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79" name="正方形/長方形 78">
            <a:extLst>
              <a:ext uri="{FF2B5EF4-FFF2-40B4-BE49-F238E27FC236}">
                <a16:creationId xmlns:a16="http://schemas.microsoft.com/office/drawing/2014/main" id="{ADCE4C57-DB93-4E59-9435-4DE299AAA48C}"/>
              </a:ext>
            </a:extLst>
          </p:cNvPr>
          <p:cNvSpPr/>
          <p:nvPr/>
        </p:nvSpPr>
        <p:spPr>
          <a:xfrm>
            <a:off x="2463663"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80" name="正方形/長方形 79">
            <a:extLst>
              <a:ext uri="{FF2B5EF4-FFF2-40B4-BE49-F238E27FC236}">
                <a16:creationId xmlns:a16="http://schemas.microsoft.com/office/drawing/2014/main" id="{581024C4-CF59-487C-AEF8-71AF7B47B1AF}"/>
              </a:ext>
            </a:extLst>
          </p:cNvPr>
          <p:cNvSpPr/>
          <p:nvPr/>
        </p:nvSpPr>
        <p:spPr>
          <a:xfrm>
            <a:off x="4286606"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81" name="正方形/長方形 80">
            <a:extLst>
              <a:ext uri="{FF2B5EF4-FFF2-40B4-BE49-F238E27FC236}">
                <a16:creationId xmlns:a16="http://schemas.microsoft.com/office/drawing/2014/main" id="{B72CE7DE-AEA3-49CF-BE0C-0C76E27975C4}"/>
              </a:ext>
            </a:extLst>
          </p:cNvPr>
          <p:cNvSpPr/>
          <p:nvPr/>
        </p:nvSpPr>
        <p:spPr>
          <a:xfrm>
            <a:off x="6090811"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86" name="正方形/長方形 85">
            <a:extLst>
              <a:ext uri="{FF2B5EF4-FFF2-40B4-BE49-F238E27FC236}">
                <a16:creationId xmlns:a16="http://schemas.microsoft.com/office/drawing/2014/main" id="{06F71EFF-1B4A-470C-929E-27021DAD2A4D}"/>
              </a:ext>
            </a:extLst>
          </p:cNvPr>
          <p:cNvSpPr/>
          <p:nvPr/>
        </p:nvSpPr>
        <p:spPr>
          <a:xfrm>
            <a:off x="7905267"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endParaRPr kumimoji="1" lang="ja-JP" altLang="en-US" b="1" dirty="0">
              <a:solidFill>
                <a:srgbClr val="516482"/>
              </a:solidFill>
              <a:latin typeface="+mj-ea"/>
              <a:ea typeface="+mj-ea"/>
            </a:endParaRPr>
          </a:p>
        </p:txBody>
      </p:sp>
      <p:sp>
        <p:nvSpPr>
          <p:cNvPr id="37" name="テキスト ボックス 36">
            <a:extLst>
              <a:ext uri="{FF2B5EF4-FFF2-40B4-BE49-F238E27FC236}">
                <a16:creationId xmlns:a16="http://schemas.microsoft.com/office/drawing/2014/main" id="{BEE23CBC-91CE-4196-A61B-2FCE3F25AD7C}"/>
              </a:ext>
            </a:extLst>
          </p:cNvPr>
          <p:cNvSpPr txBox="1"/>
          <p:nvPr/>
        </p:nvSpPr>
        <p:spPr>
          <a:xfrm>
            <a:off x="191617" y="1964515"/>
            <a:ext cx="386605" cy="1790164"/>
          </a:xfrm>
          <a:prstGeom prst="rect">
            <a:avLst/>
          </a:prstGeom>
          <a:solidFill>
            <a:srgbClr val="C00000"/>
          </a:solidFill>
        </p:spPr>
        <p:txBody>
          <a:bodyPr vert="eaVert" wrap="square" rtlCol="0" anchor="ctr">
            <a:noAutofit/>
          </a:bodyPr>
          <a:lstStyle/>
          <a:p>
            <a:pPr algn="ctr"/>
            <a:r>
              <a:rPr kumimoji="1" lang="ja-JP" altLang="en-US" sz="1600" dirty="0">
                <a:solidFill>
                  <a:schemeClr val="bg1"/>
                </a:solidFill>
                <a:latin typeface="+mj-ea"/>
                <a:ea typeface="+mj-ea"/>
              </a:rPr>
              <a:t>根っこ</a:t>
            </a:r>
            <a:r>
              <a:rPr lang="ja-JP" altLang="en-US" sz="1600" dirty="0">
                <a:solidFill>
                  <a:schemeClr val="bg1"/>
                </a:solidFill>
                <a:latin typeface="+mj-ea"/>
                <a:ea typeface="+mj-ea"/>
              </a:rPr>
              <a:t>の</a:t>
            </a:r>
            <a:r>
              <a:rPr kumimoji="1" lang="ja-JP" altLang="en-US" sz="1600" dirty="0">
                <a:solidFill>
                  <a:schemeClr val="bg1"/>
                </a:solidFill>
                <a:latin typeface="+mj-ea"/>
                <a:ea typeface="+mj-ea"/>
              </a:rPr>
              <a:t>経験</a:t>
            </a:r>
          </a:p>
        </p:txBody>
      </p:sp>
      <p:sp>
        <p:nvSpPr>
          <p:cNvPr id="39" name="テキスト ボックス 38">
            <a:extLst>
              <a:ext uri="{FF2B5EF4-FFF2-40B4-BE49-F238E27FC236}">
                <a16:creationId xmlns:a16="http://schemas.microsoft.com/office/drawing/2014/main" id="{BF67DAB7-0AE6-4E96-A53E-8590691A6C20}"/>
              </a:ext>
            </a:extLst>
          </p:cNvPr>
          <p:cNvSpPr txBox="1"/>
          <p:nvPr/>
        </p:nvSpPr>
        <p:spPr>
          <a:xfrm>
            <a:off x="183641" y="4721980"/>
            <a:ext cx="386605" cy="1845680"/>
          </a:xfrm>
          <a:prstGeom prst="rect">
            <a:avLst/>
          </a:prstGeom>
          <a:solidFill>
            <a:schemeClr val="tx2">
              <a:lumMod val="50000"/>
            </a:schemeClr>
          </a:solidFill>
        </p:spPr>
        <p:txBody>
          <a:bodyPr vert="eaVert" wrap="square" rtlCol="0" anchor="ctr">
            <a:noAutofit/>
          </a:bodyPr>
          <a:lstStyle/>
          <a:p>
            <a:pPr algn="ctr"/>
            <a:r>
              <a:rPr kumimoji="1" lang="ja-JP" altLang="en-US" sz="1600" dirty="0">
                <a:solidFill>
                  <a:schemeClr val="bg1"/>
                </a:solidFill>
                <a:latin typeface="+mj-ea"/>
                <a:ea typeface="+mj-ea"/>
              </a:rPr>
              <a:t>根っこ</a:t>
            </a:r>
            <a:r>
              <a:rPr lang="ja-JP" altLang="en-US" sz="1600" dirty="0">
                <a:solidFill>
                  <a:schemeClr val="bg1"/>
                </a:solidFill>
                <a:latin typeface="+mj-ea"/>
                <a:ea typeface="+mj-ea"/>
              </a:rPr>
              <a:t>の</a:t>
            </a:r>
            <a:r>
              <a:rPr kumimoji="1" lang="ja-JP" altLang="en-US" sz="1600" dirty="0">
                <a:solidFill>
                  <a:schemeClr val="bg1"/>
                </a:solidFill>
                <a:latin typeface="+mj-ea"/>
                <a:ea typeface="+mj-ea"/>
              </a:rPr>
              <a:t>経験</a:t>
            </a:r>
          </a:p>
        </p:txBody>
      </p:sp>
      <p:sp>
        <p:nvSpPr>
          <p:cNvPr id="41" name="テキスト ボックス 40">
            <a:extLst>
              <a:ext uri="{FF2B5EF4-FFF2-40B4-BE49-F238E27FC236}">
                <a16:creationId xmlns:a16="http://schemas.microsoft.com/office/drawing/2014/main" id="{D6F8F435-FB06-41D7-9807-BCCB921FBD3D}"/>
              </a:ext>
            </a:extLst>
          </p:cNvPr>
          <p:cNvSpPr txBox="1"/>
          <p:nvPr/>
        </p:nvSpPr>
        <p:spPr>
          <a:xfrm>
            <a:off x="183640" y="1272623"/>
            <a:ext cx="394582" cy="616648"/>
          </a:xfrm>
          <a:prstGeom prst="rect">
            <a:avLst/>
          </a:prstGeom>
          <a:solidFill>
            <a:srgbClr val="C00000"/>
          </a:solidFill>
        </p:spPr>
        <p:txBody>
          <a:bodyPr vert="eaVert" wrap="square" rtlCol="0" anchor="ctr">
            <a:noAutofit/>
          </a:bodyPr>
          <a:lstStyle/>
          <a:p>
            <a:pPr algn="ctr"/>
            <a:r>
              <a:rPr kumimoji="1" lang="ja-JP" altLang="en-US" sz="1600" dirty="0">
                <a:solidFill>
                  <a:schemeClr val="bg1"/>
                </a:solidFill>
                <a:latin typeface="+mj-ea"/>
                <a:ea typeface="+mj-ea"/>
              </a:rPr>
              <a:t>強み</a:t>
            </a:r>
          </a:p>
        </p:txBody>
      </p:sp>
      <p:sp>
        <p:nvSpPr>
          <p:cNvPr id="47" name="テキスト ボックス 46">
            <a:extLst>
              <a:ext uri="{FF2B5EF4-FFF2-40B4-BE49-F238E27FC236}">
                <a16:creationId xmlns:a16="http://schemas.microsoft.com/office/drawing/2014/main" id="{C091B6BE-8F90-4201-A3A5-0312836B88A9}"/>
              </a:ext>
            </a:extLst>
          </p:cNvPr>
          <p:cNvSpPr txBox="1"/>
          <p:nvPr/>
        </p:nvSpPr>
        <p:spPr>
          <a:xfrm>
            <a:off x="187628" y="4021979"/>
            <a:ext cx="394582" cy="615066"/>
          </a:xfrm>
          <a:prstGeom prst="rect">
            <a:avLst/>
          </a:prstGeom>
          <a:solidFill>
            <a:schemeClr val="tx2">
              <a:lumMod val="50000"/>
            </a:schemeClr>
          </a:solidFill>
        </p:spPr>
        <p:txBody>
          <a:bodyPr vert="eaVert" wrap="square" rtlCol="0" anchor="ctr">
            <a:noAutofit/>
          </a:bodyPr>
          <a:lstStyle/>
          <a:p>
            <a:pPr algn="ctr"/>
            <a:r>
              <a:rPr kumimoji="1" lang="ja-JP" altLang="en-US" sz="1600" dirty="0">
                <a:solidFill>
                  <a:schemeClr val="bg1"/>
                </a:solidFill>
                <a:latin typeface="+mj-ea"/>
                <a:ea typeface="+mj-ea"/>
              </a:rPr>
              <a:t>弱み</a:t>
            </a:r>
          </a:p>
        </p:txBody>
      </p:sp>
    </p:spTree>
    <p:extLst>
      <p:ext uri="{BB962C8B-B14F-4D97-AF65-F5344CB8AC3E}">
        <p14:creationId xmlns:p14="http://schemas.microsoft.com/office/powerpoint/2010/main" val="427674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グループ化 21">
            <a:extLst>
              <a:ext uri="{FF2B5EF4-FFF2-40B4-BE49-F238E27FC236}">
                <a16:creationId xmlns:a16="http://schemas.microsoft.com/office/drawing/2014/main" id="{9A976BCF-8DE4-7739-B72D-FAECEF5AE61D}"/>
              </a:ext>
            </a:extLst>
          </p:cNvPr>
          <p:cNvGrpSpPr/>
          <p:nvPr/>
        </p:nvGrpSpPr>
        <p:grpSpPr>
          <a:xfrm>
            <a:off x="240393" y="1177307"/>
            <a:ext cx="5313317" cy="4835843"/>
            <a:chOff x="138793" y="2566817"/>
            <a:chExt cx="5313317" cy="3478856"/>
          </a:xfrm>
        </p:grpSpPr>
        <p:pic>
          <p:nvPicPr>
            <p:cNvPr id="23" name="図 22">
              <a:extLst>
                <a:ext uri="{FF2B5EF4-FFF2-40B4-BE49-F238E27FC236}">
                  <a16:creationId xmlns:a16="http://schemas.microsoft.com/office/drawing/2014/main" id="{B89E5AFA-AB45-EB3D-B429-7611AF467101}"/>
                </a:ext>
              </a:extLst>
            </p:cNvPr>
            <p:cNvPicPr>
              <a:picLocks noChangeAspect="1"/>
            </p:cNvPicPr>
            <p:nvPr/>
          </p:nvPicPr>
          <p:blipFill>
            <a:blip r:embed="rId2"/>
            <a:stretch>
              <a:fillRect/>
            </a:stretch>
          </p:blipFill>
          <p:spPr>
            <a:xfrm>
              <a:off x="1385948" y="2566817"/>
              <a:ext cx="2802049" cy="3452876"/>
            </a:xfrm>
            <a:prstGeom prst="rect">
              <a:avLst/>
            </a:prstGeom>
          </p:spPr>
        </p:pic>
        <p:pic>
          <p:nvPicPr>
            <p:cNvPr id="24" name="図 23">
              <a:extLst>
                <a:ext uri="{FF2B5EF4-FFF2-40B4-BE49-F238E27FC236}">
                  <a16:creationId xmlns:a16="http://schemas.microsoft.com/office/drawing/2014/main" id="{E38DEAA7-3C35-F76A-22B5-E18D802068EC}"/>
                </a:ext>
              </a:extLst>
            </p:cNvPr>
            <p:cNvPicPr>
              <a:picLocks noChangeAspect="1"/>
            </p:cNvPicPr>
            <p:nvPr/>
          </p:nvPicPr>
          <p:blipFill>
            <a:blip r:embed="rId3"/>
            <a:stretch>
              <a:fillRect/>
            </a:stretch>
          </p:blipFill>
          <p:spPr>
            <a:xfrm>
              <a:off x="4204955" y="2874879"/>
              <a:ext cx="1247155" cy="3166112"/>
            </a:xfrm>
            <a:prstGeom prst="rect">
              <a:avLst/>
            </a:prstGeom>
          </p:spPr>
        </p:pic>
        <p:graphicFrame>
          <p:nvGraphicFramePr>
            <p:cNvPr id="25" name="オブジェクト 24">
              <a:extLst>
                <a:ext uri="{FF2B5EF4-FFF2-40B4-BE49-F238E27FC236}">
                  <a16:creationId xmlns:a16="http://schemas.microsoft.com/office/drawing/2014/main" id="{076454B3-857D-D486-C261-CE6F3D3F2A2F}"/>
                </a:ext>
              </a:extLst>
            </p:cNvPr>
            <p:cNvGraphicFramePr>
              <a:graphicFrameLocks noChangeAspect="1"/>
            </p:cNvGraphicFramePr>
            <p:nvPr/>
          </p:nvGraphicFramePr>
          <p:xfrm>
            <a:off x="138793" y="2885413"/>
            <a:ext cx="1247155" cy="3160260"/>
          </p:xfrm>
          <a:graphic>
            <a:graphicData uri="http://schemas.openxmlformats.org/presentationml/2006/ole">
              <mc:AlternateContent xmlns:mc="http://schemas.openxmlformats.org/markup-compatibility/2006">
                <mc:Choice xmlns:v="urn:schemas-microsoft-com:vml" Requires="v">
                  <p:oleObj name="Worksheet" r:id="rId4" imgW="1466986" imgH="3429000" progId="Excel.Sheet.12">
                    <p:embed/>
                  </p:oleObj>
                </mc:Choice>
                <mc:Fallback>
                  <p:oleObj name="Worksheet" r:id="rId4" imgW="1466986" imgH="3429000" progId="Excel.Sheet.12">
                    <p:embed/>
                    <p:pic>
                      <p:nvPicPr>
                        <p:cNvPr id="26" name="オブジェクト 25">
                          <a:extLst>
                            <a:ext uri="{FF2B5EF4-FFF2-40B4-BE49-F238E27FC236}">
                              <a16:creationId xmlns:a16="http://schemas.microsoft.com/office/drawing/2014/main" id="{422E1BDB-D6BB-3802-6223-6AD6B8A78911}"/>
                            </a:ext>
                          </a:extLst>
                        </p:cNvPr>
                        <p:cNvPicPr/>
                        <p:nvPr/>
                      </p:nvPicPr>
                      <p:blipFill>
                        <a:blip r:embed="rId5"/>
                        <a:stretch>
                          <a:fillRect/>
                        </a:stretch>
                      </p:blipFill>
                      <p:spPr>
                        <a:xfrm>
                          <a:off x="138793" y="2885413"/>
                          <a:ext cx="1247155" cy="3160260"/>
                        </a:xfrm>
                        <a:prstGeom prst="rect">
                          <a:avLst/>
                        </a:prstGeom>
                      </p:spPr>
                    </p:pic>
                  </p:oleObj>
                </mc:Fallback>
              </mc:AlternateContent>
            </a:graphicData>
          </a:graphic>
        </p:graphicFrame>
      </p:grpSp>
      <p:sp>
        <p:nvSpPr>
          <p:cNvPr id="2" name="タイトル 1">
            <a:extLst>
              <a:ext uri="{FF2B5EF4-FFF2-40B4-BE49-F238E27FC236}">
                <a16:creationId xmlns:a16="http://schemas.microsoft.com/office/drawing/2014/main" id="{454EC3C7-094D-4BEE-9C47-916F83D1B170}"/>
              </a:ext>
            </a:extLst>
          </p:cNvPr>
          <p:cNvSpPr>
            <a:spLocks noGrp="1"/>
          </p:cNvSpPr>
          <p:nvPr>
            <p:ph type="title"/>
          </p:nvPr>
        </p:nvSpPr>
        <p:spPr/>
        <p:txBody>
          <a:bodyPr/>
          <a:lstStyle/>
          <a:p>
            <a:r>
              <a:rPr kumimoji="1" lang="ja-JP" altLang="en-US" dirty="0"/>
              <a:t>参考：自分の二軸チェック表</a:t>
            </a:r>
          </a:p>
        </p:txBody>
      </p:sp>
      <p:sp>
        <p:nvSpPr>
          <p:cNvPr id="3" name="コンテンツ プレースホルダー 2">
            <a:extLst>
              <a:ext uri="{FF2B5EF4-FFF2-40B4-BE49-F238E27FC236}">
                <a16:creationId xmlns:a16="http://schemas.microsoft.com/office/drawing/2014/main" id="{CEA1AB66-4096-4C24-BD2E-8D5108B044E7}"/>
              </a:ext>
            </a:extLst>
          </p:cNvPr>
          <p:cNvSpPr>
            <a:spLocks noGrp="1"/>
          </p:cNvSpPr>
          <p:nvPr>
            <p:ph idx="1"/>
          </p:nvPr>
        </p:nvSpPr>
        <p:spPr>
          <a:xfrm>
            <a:off x="5298141" y="1169670"/>
            <a:ext cx="4262102" cy="4835843"/>
          </a:xfrm>
        </p:spPr>
        <p:txBody>
          <a:bodyPr/>
          <a:lstStyle/>
          <a:p>
            <a:r>
              <a:rPr kumimoji="1" lang="ja-JP" altLang="en-US" sz="1400" dirty="0"/>
              <a:t>再現性のある私が思い浮かばない人は、</a:t>
            </a:r>
            <a:endParaRPr kumimoji="1" lang="en-US" altLang="ja-JP" sz="1400" dirty="0"/>
          </a:p>
          <a:p>
            <a:r>
              <a:rPr kumimoji="1" lang="ja-JP" altLang="en-US" sz="1400" dirty="0"/>
              <a:t>このページの</a:t>
            </a:r>
            <a:r>
              <a:rPr kumimoji="1" lang="en-US" altLang="ja-JP" sz="1400" dirty="0"/>
              <a:t>2</a:t>
            </a:r>
            <a:r>
              <a:rPr kumimoji="1" lang="ja-JP" altLang="en-US" sz="1400" dirty="0"/>
              <a:t>軸チェックをやることで、自分の特性を見える化してみましょう。</a:t>
            </a:r>
            <a:endParaRPr kumimoji="1" lang="en-US" altLang="ja-JP" sz="1400" dirty="0"/>
          </a:p>
          <a:p>
            <a:endParaRPr lang="en-US" altLang="ja-JP" sz="1400" dirty="0"/>
          </a:p>
          <a:p>
            <a:r>
              <a:rPr kumimoji="1" lang="en-US" altLang="ja-JP" sz="1400" dirty="0"/>
              <a:t>※</a:t>
            </a:r>
            <a:r>
              <a:rPr kumimoji="1" lang="ja-JP" altLang="en-US" sz="1400" dirty="0"/>
              <a:t>自己分析編に参加した方は、当日のルーレット</a:t>
            </a:r>
            <a:r>
              <a:rPr kumimoji="1" lang="en-US" altLang="ja-JP" sz="1400" dirty="0"/>
              <a:t>de</a:t>
            </a:r>
            <a:r>
              <a:rPr kumimoji="1" lang="ja-JP" altLang="en-US" sz="1400" dirty="0"/>
              <a:t>トーク質問一覧をもう一度じっくり見てみることもおすすめです。</a:t>
            </a:r>
          </a:p>
        </p:txBody>
      </p:sp>
      <p:sp>
        <p:nvSpPr>
          <p:cNvPr id="4" name="フッター プレースホルダー 3">
            <a:extLst>
              <a:ext uri="{FF2B5EF4-FFF2-40B4-BE49-F238E27FC236}">
                <a16:creationId xmlns:a16="http://schemas.microsoft.com/office/drawing/2014/main" id="{3DF19137-A635-45BB-B318-BCBFE35C7CE3}"/>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5C3B9029-B604-42C4-9C36-8D2E089E0E63}"/>
              </a:ext>
            </a:extLst>
          </p:cNvPr>
          <p:cNvSpPr>
            <a:spLocks noGrp="1"/>
          </p:cNvSpPr>
          <p:nvPr>
            <p:ph type="sldNum" sz="quarter" idx="12"/>
          </p:nvPr>
        </p:nvSpPr>
        <p:spPr/>
        <p:txBody>
          <a:bodyPr/>
          <a:lstStyle/>
          <a:p>
            <a:fld id="{EE51D780-C5BE-4009-8777-3078C0CBFD18}" type="slidenum">
              <a:rPr kumimoji="1" lang="ja-JP" altLang="en-US" smtClean="0"/>
              <a:t>2</a:t>
            </a:fld>
            <a:endParaRPr kumimoji="1" lang="ja-JP" altLang="en-US"/>
          </a:p>
        </p:txBody>
      </p:sp>
      <p:sp>
        <p:nvSpPr>
          <p:cNvPr id="52" name="楕円 51">
            <a:extLst>
              <a:ext uri="{FF2B5EF4-FFF2-40B4-BE49-F238E27FC236}">
                <a16:creationId xmlns:a16="http://schemas.microsoft.com/office/drawing/2014/main" id="{B51753D3-4713-4A76-BB35-0E63F73FF10A}"/>
              </a:ext>
            </a:extLst>
          </p:cNvPr>
          <p:cNvSpPr>
            <a:spLocks/>
          </p:cNvSpPr>
          <p:nvPr/>
        </p:nvSpPr>
        <p:spPr>
          <a:xfrm>
            <a:off x="2791814" y="1657127"/>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3" name="楕円 52">
            <a:extLst>
              <a:ext uri="{FF2B5EF4-FFF2-40B4-BE49-F238E27FC236}">
                <a16:creationId xmlns:a16="http://schemas.microsoft.com/office/drawing/2014/main" id="{CE7E17DE-22CB-4018-AA10-CAC3054A9636}"/>
              </a:ext>
            </a:extLst>
          </p:cNvPr>
          <p:cNvSpPr>
            <a:spLocks/>
          </p:cNvSpPr>
          <p:nvPr/>
        </p:nvSpPr>
        <p:spPr>
          <a:xfrm>
            <a:off x="2791814" y="2058116"/>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4" name="楕円 53">
            <a:extLst>
              <a:ext uri="{FF2B5EF4-FFF2-40B4-BE49-F238E27FC236}">
                <a16:creationId xmlns:a16="http://schemas.microsoft.com/office/drawing/2014/main" id="{8DC83554-D6C5-420C-8E89-39A618E994DD}"/>
              </a:ext>
            </a:extLst>
          </p:cNvPr>
          <p:cNvSpPr>
            <a:spLocks/>
          </p:cNvSpPr>
          <p:nvPr/>
        </p:nvSpPr>
        <p:spPr>
          <a:xfrm>
            <a:off x="2791814" y="2459105"/>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5" name="楕円 54">
            <a:extLst>
              <a:ext uri="{FF2B5EF4-FFF2-40B4-BE49-F238E27FC236}">
                <a16:creationId xmlns:a16="http://schemas.microsoft.com/office/drawing/2014/main" id="{A156280B-2AB8-4524-9EFD-162B9C69CC38}"/>
              </a:ext>
            </a:extLst>
          </p:cNvPr>
          <p:cNvSpPr>
            <a:spLocks/>
          </p:cNvSpPr>
          <p:nvPr/>
        </p:nvSpPr>
        <p:spPr>
          <a:xfrm>
            <a:off x="2791814" y="2860094"/>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6" name="楕円 55">
            <a:extLst>
              <a:ext uri="{FF2B5EF4-FFF2-40B4-BE49-F238E27FC236}">
                <a16:creationId xmlns:a16="http://schemas.microsoft.com/office/drawing/2014/main" id="{C4739D1A-6AF8-461F-9EAE-29AF5668C496}"/>
              </a:ext>
            </a:extLst>
          </p:cNvPr>
          <p:cNvSpPr>
            <a:spLocks/>
          </p:cNvSpPr>
          <p:nvPr/>
        </p:nvSpPr>
        <p:spPr>
          <a:xfrm>
            <a:off x="2791814" y="3261083"/>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7" name="楕円 56">
            <a:extLst>
              <a:ext uri="{FF2B5EF4-FFF2-40B4-BE49-F238E27FC236}">
                <a16:creationId xmlns:a16="http://schemas.microsoft.com/office/drawing/2014/main" id="{11BA0B26-D524-4631-A71B-3330128B64B6}"/>
              </a:ext>
            </a:extLst>
          </p:cNvPr>
          <p:cNvSpPr>
            <a:spLocks/>
          </p:cNvSpPr>
          <p:nvPr/>
        </p:nvSpPr>
        <p:spPr>
          <a:xfrm>
            <a:off x="2791814" y="3662072"/>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8" name="楕円 57">
            <a:extLst>
              <a:ext uri="{FF2B5EF4-FFF2-40B4-BE49-F238E27FC236}">
                <a16:creationId xmlns:a16="http://schemas.microsoft.com/office/drawing/2014/main" id="{1C03AF31-8DE8-42BD-9A96-F4E4B0E19FC5}"/>
              </a:ext>
            </a:extLst>
          </p:cNvPr>
          <p:cNvSpPr>
            <a:spLocks/>
          </p:cNvSpPr>
          <p:nvPr/>
        </p:nvSpPr>
        <p:spPr>
          <a:xfrm>
            <a:off x="2791814" y="4063061"/>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9" name="楕円 58">
            <a:extLst>
              <a:ext uri="{FF2B5EF4-FFF2-40B4-BE49-F238E27FC236}">
                <a16:creationId xmlns:a16="http://schemas.microsoft.com/office/drawing/2014/main" id="{ACBDFB8E-D82F-4C2D-8BCB-40CEB4E688C2}"/>
              </a:ext>
            </a:extLst>
          </p:cNvPr>
          <p:cNvSpPr>
            <a:spLocks/>
          </p:cNvSpPr>
          <p:nvPr/>
        </p:nvSpPr>
        <p:spPr>
          <a:xfrm>
            <a:off x="2791814" y="4464050"/>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0" name="楕円 59">
            <a:extLst>
              <a:ext uri="{FF2B5EF4-FFF2-40B4-BE49-F238E27FC236}">
                <a16:creationId xmlns:a16="http://schemas.microsoft.com/office/drawing/2014/main" id="{F9EB9682-4958-4B0B-BC18-8797BBF14B69}"/>
              </a:ext>
            </a:extLst>
          </p:cNvPr>
          <p:cNvSpPr>
            <a:spLocks/>
          </p:cNvSpPr>
          <p:nvPr/>
        </p:nvSpPr>
        <p:spPr>
          <a:xfrm>
            <a:off x="2791814" y="4865039"/>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1" name="楕円 60">
            <a:extLst>
              <a:ext uri="{FF2B5EF4-FFF2-40B4-BE49-F238E27FC236}">
                <a16:creationId xmlns:a16="http://schemas.microsoft.com/office/drawing/2014/main" id="{0DFAACA3-C6FC-4A09-94BA-2225B57B89BA}"/>
              </a:ext>
            </a:extLst>
          </p:cNvPr>
          <p:cNvSpPr>
            <a:spLocks/>
          </p:cNvSpPr>
          <p:nvPr/>
        </p:nvSpPr>
        <p:spPr>
          <a:xfrm>
            <a:off x="2791814" y="5266028"/>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2" name="楕円 61">
            <a:extLst>
              <a:ext uri="{FF2B5EF4-FFF2-40B4-BE49-F238E27FC236}">
                <a16:creationId xmlns:a16="http://schemas.microsoft.com/office/drawing/2014/main" id="{0F07B978-C70B-4955-A121-B95697964C6C}"/>
              </a:ext>
            </a:extLst>
          </p:cNvPr>
          <p:cNvSpPr>
            <a:spLocks/>
          </p:cNvSpPr>
          <p:nvPr/>
        </p:nvSpPr>
        <p:spPr>
          <a:xfrm>
            <a:off x="2791814" y="5667017"/>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Tree>
    <p:extLst>
      <p:ext uri="{BB962C8B-B14F-4D97-AF65-F5344CB8AC3E}">
        <p14:creationId xmlns:p14="http://schemas.microsoft.com/office/powerpoint/2010/main" val="127373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27D2D-EC95-4E47-9053-BB9146A4819E}"/>
              </a:ext>
            </a:extLst>
          </p:cNvPr>
          <p:cNvSpPr>
            <a:spLocks noGrp="1"/>
          </p:cNvSpPr>
          <p:nvPr>
            <p:ph type="title"/>
          </p:nvPr>
        </p:nvSpPr>
        <p:spPr/>
        <p:txBody>
          <a:bodyPr/>
          <a:lstStyle/>
          <a:p>
            <a:r>
              <a:rPr lang="ja-JP" altLang="en-US" dirty="0"/>
              <a:t>再現性のある私２</a:t>
            </a:r>
            <a:endParaRPr kumimoji="1" lang="ja-JP" altLang="en-US" dirty="0"/>
          </a:p>
        </p:txBody>
      </p:sp>
      <p:sp>
        <p:nvSpPr>
          <p:cNvPr id="4" name="フッター プレースホルダー 3">
            <a:extLst>
              <a:ext uri="{FF2B5EF4-FFF2-40B4-BE49-F238E27FC236}">
                <a16:creationId xmlns:a16="http://schemas.microsoft.com/office/drawing/2014/main" id="{7BE60669-F377-419F-96B0-490505E4C232}"/>
              </a:ext>
            </a:extLst>
          </p:cNvPr>
          <p:cNvSpPr>
            <a:spLocks noGrp="1"/>
          </p:cNvSpPr>
          <p:nvPr>
            <p:ph type="ftr" sz="quarter" idx="11"/>
          </p:nvPr>
        </p:nvSpPr>
        <p:spPr>
          <a:xfrm>
            <a:off x="3276123" y="6492875"/>
            <a:ext cx="3343275" cy="365125"/>
          </a:xfrm>
        </p:spPr>
        <p:txBody>
          <a:bodyPr/>
          <a:lstStyle/>
          <a:p>
            <a:r>
              <a:rPr kumimoji="1" lang="en-US" altLang="ja-JP" dirty="0"/>
              <a:t>Copyright (C) Puff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5E063297-E91C-456D-9171-2337270937A8}"/>
              </a:ext>
            </a:extLst>
          </p:cNvPr>
          <p:cNvSpPr>
            <a:spLocks noGrp="1"/>
          </p:cNvSpPr>
          <p:nvPr>
            <p:ph type="sldNum" sz="quarter" idx="12"/>
          </p:nvPr>
        </p:nvSpPr>
        <p:spPr/>
        <p:txBody>
          <a:bodyPr/>
          <a:lstStyle/>
          <a:p>
            <a:fld id="{EE51D780-C5BE-4009-8777-3078C0CBFD18}" type="slidenum">
              <a:rPr kumimoji="1" lang="ja-JP" altLang="en-US" smtClean="0">
                <a:solidFill>
                  <a:schemeClr val="tx1"/>
                </a:solidFill>
              </a:rPr>
              <a:t>3</a:t>
            </a:fld>
            <a:endParaRPr kumimoji="1" lang="ja-JP" altLang="en-US">
              <a:solidFill>
                <a:schemeClr val="tx1"/>
              </a:solidFill>
            </a:endParaRPr>
          </a:p>
        </p:txBody>
      </p:sp>
      <p:sp>
        <p:nvSpPr>
          <p:cNvPr id="6" name="正方形/長方形 5">
            <a:extLst>
              <a:ext uri="{FF2B5EF4-FFF2-40B4-BE49-F238E27FC236}">
                <a16:creationId xmlns:a16="http://schemas.microsoft.com/office/drawing/2014/main" id="{838756A7-DD83-468C-B143-68D2C495EAF7}"/>
              </a:ext>
            </a:extLst>
          </p:cNvPr>
          <p:cNvSpPr/>
          <p:nvPr/>
        </p:nvSpPr>
        <p:spPr>
          <a:xfrm>
            <a:off x="6180881" y="136524"/>
            <a:ext cx="3389839" cy="650554"/>
          </a:xfrm>
          <a:prstGeom prst="rect">
            <a:avLst/>
          </a:prstGeom>
          <a:solidFill>
            <a:schemeClr val="bg1"/>
          </a:solidFill>
          <a:ln>
            <a:solidFill>
              <a:srgbClr val="516482"/>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名前　　</a:t>
            </a:r>
            <a:r>
              <a:rPr kumimoji="1" lang="ja-JP" altLang="en-US" b="1" dirty="0">
                <a:latin typeface="+mj-ea"/>
                <a:ea typeface="+mj-ea"/>
              </a:rPr>
              <a:t>平原　葉子</a:t>
            </a:r>
          </a:p>
        </p:txBody>
      </p:sp>
      <p:sp>
        <p:nvSpPr>
          <p:cNvPr id="11" name="テキスト ボックス 10">
            <a:extLst>
              <a:ext uri="{FF2B5EF4-FFF2-40B4-BE49-F238E27FC236}">
                <a16:creationId xmlns:a16="http://schemas.microsoft.com/office/drawing/2014/main" id="{B7EEE2D1-C8C2-4181-AB86-08E7316A7245}"/>
              </a:ext>
            </a:extLst>
          </p:cNvPr>
          <p:cNvSpPr txBox="1"/>
          <p:nvPr/>
        </p:nvSpPr>
        <p:spPr>
          <a:xfrm>
            <a:off x="335280" y="1005840"/>
            <a:ext cx="914400" cy="914400"/>
          </a:xfrm>
          <a:prstGeom prst="rect">
            <a:avLst/>
          </a:prstGeom>
          <a:noFill/>
        </p:spPr>
        <p:txBody>
          <a:bodyPr wrap="none" rtlCol="0">
            <a:noAutofit/>
          </a:bodyPr>
          <a:lstStyle/>
          <a:p>
            <a:pPr algn="l"/>
            <a:r>
              <a:rPr kumimoji="1" lang="ja-JP" altLang="en-US" sz="1050" dirty="0"/>
              <a:t>再現性のある私を、強みと弱み両方書き出そう！</a:t>
            </a:r>
          </a:p>
        </p:txBody>
      </p:sp>
      <p:sp>
        <p:nvSpPr>
          <p:cNvPr id="7" name="正方形/長方形 6">
            <a:extLst>
              <a:ext uri="{FF2B5EF4-FFF2-40B4-BE49-F238E27FC236}">
                <a16:creationId xmlns:a16="http://schemas.microsoft.com/office/drawing/2014/main" id="{C827A344-A1BD-45E9-8945-D8B804E9FA94}"/>
              </a:ext>
            </a:extLst>
          </p:cNvPr>
          <p:cNvSpPr/>
          <p:nvPr/>
        </p:nvSpPr>
        <p:spPr>
          <a:xfrm>
            <a:off x="645458"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負けず嫌い</a:t>
            </a:r>
          </a:p>
        </p:txBody>
      </p:sp>
      <p:sp>
        <p:nvSpPr>
          <p:cNvPr id="8" name="正方形/長方形 7">
            <a:extLst>
              <a:ext uri="{FF2B5EF4-FFF2-40B4-BE49-F238E27FC236}">
                <a16:creationId xmlns:a16="http://schemas.microsoft.com/office/drawing/2014/main" id="{7E3EC01A-3673-47B0-B11C-67FD51BCB745}"/>
              </a:ext>
            </a:extLst>
          </p:cNvPr>
          <p:cNvSpPr/>
          <p:nvPr/>
        </p:nvSpPr>
        <p:spPr>
          <a:xfrm>
            <a:off x="2463663"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要領が良い</a:t>
            </a:r>
          </a:p>
        </p:txBody>
      </p:sp>
      <p:sp>
        <p:nvSpPr>
          <p:cNvPr id="9" name="正方形/長方形 8">
            <a:extLst>
              <a:ext uri="{FF2B5EF4-FFF2-40B4-BE49-F238E27FC236}">
                <a16:creationId xmlns:a16="http://schemas.microsoft.com/office/drawing/2014/main" id="{82133A57-9D6B-4266-937A-74ACFE93F851}"/>
              </a:ext>
            </a:extLst>
          </p:cNvPr>
          <p:cNvSpPr/>
          <p:nvPr/>
        </p:nvSpPr>
        <p:spPr>
          <a:xfrm>
            <a:off x="4286606"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正義感が強い</a:t>
            </a:r>
          </a:p>
        </p:txBody>
      </p:sp>
      <p:sp>
        <p:nvSpPr>
          <p:cNvPr id="12" name="正方形/長方形 11">
            <a:extLst>
              <a:ext uri="{FF2B5EF4-FFF2-40B4-BE49-F238E27FC236}">
                <a16:creationId xmlns:a16="http://schemas.microsoft.com/office/drawing/2014/main" id="{7C19469C-A28A-4BB8-B8EE-CDEA78CDCDF5}"/>
              </a:ext>
            </a:extLst>
          </p:cNvPr>
          <p:cNvSpPr/>
          <p:nvPr/>
        </p:nvSpPr>
        <p:spPr>
          <a:xfrm>
            <a:off x="645458"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ctr">
              <a:lnSpc>
                <a:spcPct val="110000"/>
              </a:lnSpc>
            </a:pPr>
            <a:r>
              <a:rPr lang="ja-JP" altLang="en-US" sz="900" b="1" dirty="0">
                <a:solidFill>
                  <a:schemeClr val="tx1">
                    <a:lumMod val="85000"/>
                    <a:lumOff val="15000"/>
                  </a:schemeClr>
                </a:solidFill>
                <a:latin typeface="+mj-ea"/>
              </a:rPr>
              <a:t>・</a:t>
            </a:r>
            <a:r>
              <a:rPr lang="en-US" altLang="ja-JP" sz="900" b="1" dirty="0">
                <a:solidFill>
                  <a:schemeClr val="tx1">
                    <a:lumMod val="85000"/>
                    <a:lumOff val="15000"/>
                  </a:schemeClr>
                </a:solidFill>
                <a:latin typeface="+mj-ea"/>
              </a:rPr>
              <a:t>2</a:t>
            </a:r>
            <a:r>
              <a:rPr lang="ja-JP" altLang="en-US" sz="900" b="1" dirty="0">
                <a:solidFill>
                  <a:schemeClr val="tx1">
                    <a:lumMod val="85000"/>
                    <a:lumOff val="15000"/>
                  </a:schemeClr>
                </a:solidFill>
                <a:latin typeface="+mj-ea"/>
              </a:rPr>
              <a:t>つ上の兄と犬猿の仲（実際戌年と申年）</a:t>
            </a:r>
            <a:endParaRPr lang="en-US" altLang="ja-JP" sz="900" b="1" dirty="0">
              <a:solidFill>
                <a:schemeClr val="tx1">
                  <a:lumMod val="85000"/>
                  <a:lumOff val="15000"/>
                </a:schemeClr>
              </a:solidFill>
              <a:latin typeface="+mj-ea"/>
            </a:endParaRPr>
          </a:p>
          <a:p>
            <a:pPr algn="ctr">
              <a:lnSpc>
                <a:spcPct val="110000"/>
              </a:lnSpc>
            </a:pPr>
            <a:r>
              <a:rPr lang="ja-JP" altLang="en-US" sz="900" b="1" dirty="0">
                <a:solidFill>
                  <a:schemeClr val="tx1">
                    <a:lumMod val="85000"/>
                    <a:lumOff val="15000"/>
                  </a:schemeClr>
                </a:solidFill>
                <a:latin typeface="+mj-ea"/>
              </a:rPr>
              <a:t>・</a:t>
            </a:r>
            <a:r>
              <a:rPr lang="en-US" altLang="ja-JP" sz="900" b="1" dirty="0">
                <a:solidFill>
                  <a:schemeClr val="tx1">
                    <a:lumMod val="85000"/>
                    <a:lumOff val="15000"/>
                  </a:schemeClr>
                </a:solidFill>
                <a:latin typeface="+mj-ea"/>
              </a:rPr>
              <a:t>2</a:t>
            </a:r>
            <a:r>
              <a:rPr lang="ja-JP" altLang="en-US" sz="900" b="1" dirty="0">
                <a:solidFill>
                  <a:schemeClr val="tx1">
                    <a:lumMod val="85000"/>
                    <a:lumOff val="15000"/>
                  </a:schemeClr>
                </a:solidFill>
                <a:latin typeface="+mj-ea"/>
              </a:rPr>
              <a:t>つの年の差に負けないように張り合う口喧嘩の訓練</a:t>
            </a:r>
            <a:r>
              <a:rPr lang="ja-JP" altLang="en-US" sz="900" b="1" dirty="0">
                <a:solidFill>
                  <a:schemeClr val="tx1">
                    <a:lumMod val="85000"/>
                    <a:lumOff val="15000"/>
                  </a:schemeClr>
                </a:solidFill>
                <a:latin typeface="Meiryo UI" panose="020B0604030504040204" pitchFamily="50" charset="-128"/>
                <a:ea typeface="Meiryo UI" panose="020B0604030504040204" pitchFamily="50" charset="-128"/>
              </a:rPr>
              <a:t>日々を過ごしてきた</a:t>
            </a:r>
            <a:endParaRPr lang="en-US" altLang="ja-JP" sz="9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lnSpc>
                <a:spcPct val="110000"/>
              </a:lnSpc>
            </a:pPr>
            <a:r>
              <a:rPr lang="ja-JP" altLang="en-US" sz="900" b="1" dirty="0">
                <a:solidFill>
                  <a:schemeClr val="tx1">
                    <a:lumMod val="85000"/>
                    <a:lumOff val="15000"/>
                  </a:schemeClr>
                </a:solidFill>
                <a:latin typeface="+mj-ea"/>
              </a:rPr>
              <a:t>・さほど分が悪くなかったという成功体験？</a:t>
            </a:r>
            <a:endParaRPr lang="en-US" altLang="ja-JP" sz="900" b="1" dirty="0">
              <a:solidFill>
                <a:schemeClr val="tx1">
                  <a:lumMod val="85000"/>
                  <a:lumOff val="15000"/>
                </a:schemeClr>
              </a:solidFill>
              <a:latin typeface="+mj-ea"/>
            </a:endParaRPr>
          </a:p>
          <a:p>
            <a:pPr algn="ctr">
              <a:lnSpc>
                <a:spcPct val="110000"/>
              </a:lnSpc>
            </a:pPr>
            <a:r>
              <a:rPr lang="ja-JP" altLang="en-US" sz="900" b="1" dirty="0">
                <a:solidFill>
                  <a:schemeClr val="tx1">
                    <a:lumMod val="85000"/>
                    <a:lumOff val="15000"/>
                  </a:schemeClr>
                </a:solidFill>
                <a:latin typeface="+mj-ea"/>
              </a:rPr>
              <a:t>・勝つことへの執着</a:t>
            </a:r>
          </a:p>
          <a:p>
            <a:pPr algn="l">
              <a:lnSpc>
                <a:spcPct val="110000"/>
              </a:lnSpc>
            </a:pPr>
            <a:endParaRPr kumimoji="1" lang="ja-JP" altLang="en-US" sz="900" b="1" dirty="0">
              <a:solidFill>
                <a:srgbClr val="516482"/>
              </a:solidFill>
              <a:latin typeface="+mj-ea"/>
              <a:ea typeface="+mj-ea"/>
            </a:endParaRPr>
          </a:p>
        </p:txBody>
      </p:sp>
      <p:sp>
        <p:nvSpPr>
          <p:cNvPr id="13" name="正方形/長方形 12">
            <a:extLst>
              <a:ext uri="{FF2B5EF4-FFF2-40B4-BE49-F238E27FC236}">
                <a16:creationId xmlns:a16="http://schemas.microsoft.com/office/drawing/2014/main" id="{1D38C196-AB7D-4148-9AFB-30B57FDBCBA7}"/>
              </a:ext>
            </a:extLst>
          </p:cNvPr>
          <p:cNvSpPr/>
          <p:nvPr/>
        </p:nvSpPr>
        <p:spPr>
          <a:xfrm>
            <a:off x="2463663"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nSpc>
                <a:spcPct val="110000"/>
              </a:lnSpc>
            </a:pPr>
            <a:r>
              <a:rPr lang="ja-JP" altLang="en-US" sz="900" b="1" dirty="0">
                <a:solidFill>
                  <a:schemeClr val="tx1">
                    <a:lumMod val="85000"/>
                    <a:lumOff val="15000"/>
                  </a:schemeClr>
                </a:solidFill>
                <a:latin typeface="+mj-ea"/>
              </a:rPr>
              <a:t>・負けず嫌いが高じて学業でも負けたくないと思い、テストは毎回そこそこいい点数を取ってきたが、地道に努力するタイプというよりは、授業</a:t>
            </a:r>
            <a:r>
              <a:rPr lang="en-US" altLang="ja-JP" sz="900" b="1" dirty="0">
                <a:solidFill>
                  <a:schemeClr val="tx1">
                    <a:lumMod val="85000"/>
                    <a:lumOff val="15000"/>
                  </a:schemeClr>
                </a:solidFill>
                <a:latin typeface="+mj-ea"/>
              </a:rPr>
              <a:t>1</a:t>
            </a:r>
            <a:r>
              <a:rPr lang="ja-JP" altLang="en-US" sz="900" b="1" dirty="0">
                <a:solidFill>
                  <a:schemeClr val="tx1">
                    <a:lumMod val="85000"/>
                    <a:lumOff val="15000"/>
                  </a:schemeClr>
                </a:solidFill>
                <a:latin typeface="+mj-ea"/>
              </a:rPr>
              <a:t>回で理解する、覚える、直前に集中して対策する、で済んできたという成功体験</a:t>
            </a:r>
          </a:p>
          <a:p>
            <a:pPr algn="l">
              <a:lnSpc>
                <a:spcPct val="110000"/>
              </a:lnSpc>
            </a:pPr>
            <a:endParaRPr kumimoji="1" lang="ja-JP" altLang="en-US" sz="900" b="1" dirty="0">
              <a:solidFill>
                <a:srgbClr val="516482"/>
              </a:solidFill>
              <a:latin typeface="+mj-ea"/>
              <a:ea typeface="+mj-ea"/>
            </a:endParaRPr>
          </a:p>
        </p:txBody>
      </p:sp>
      <p:sp>
        <p:nvSpPr>
          <p:cNvPr id="14" name="正方形/長方形 13">
            <a:extLst>
              <a:ext uri="{FF2B5EF4-FFF2-40B4-BE49-F238E27FC236}">
                <a16:creationId xmlns:a16="http://schemas.microsoft.com/office/drawing/2014/main" id="{507B8B30-D20A-45A3-A624-11F9D71C1332}"/>
              </a:ext>
            </a:extLst>
          </p:cNvPr>
          <p:cNvSpPr/>
          <p:nvPr/>
        </p:nvSpPr>
        <p:spPr>
          <a:xfrm>
            <a:off x="4286606" y="1894429"/>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ctr">
              <a:lnSpc>
                <a:spcPct val="110000"/>
              </a:lnSpc>
            </a:pPr>
            <a:r>
              <a:rPr lang="ja-JP" altLang="en-US" sz="900" b="1" dirty="0">
                <a:solidFill>
                  <a:schemeClr val="tx1">
                    <a:lumMod val="85000"/>
                    <a:lumOff val="15000"/>
                  </a:schemeClr>
                </a:solidFill>
                <a:latin typeface="+mj-ea"/>
              </a:rPr>
              <a:t>・小さい事から親に「人にされて嫌なことはするな」と言われて育った。</a:t>
            </a:r>
            <a:endParaRPr lang="en-US" altLang="ja-JP" sz="900" b="1" dirty="0">
              <a:solidFill>
                <a:schemeClr val="tx1">
                  <a:lumMod val="85000"/>
                  <a:lumOff val="15000"/>
                </a:schemeClr>
              </a:solidFill>
              <a:latin typeface="+mj-ea"/>
            </a:endParaRPr>
          </a:p>
          <a:p>
            <a:pPr algn="ctr">
              <a:lnSpc>
                <a:spcPct val="110000"/>
              </a:lnSpc>
            </a:pPr>
            <a:r>
              <a:rPr lang="ja-JP" altLang="en-US" sz="900" b="1" dirty="0">
                <a:solidFill>
                  <a:schemeClr val="tx1">
                    <a:lumMod val="85000"/>
                    <a:lumOff val="15000"/>
                  </a:schemeClr>
                </a:solidFill>
                <a:latin typeface="+mj-ea"/>
              </a:rPr>
              <a:t>・小学校のころ、クラスの女子が仲間割れしていじめのようになったことが許せず、全員図書室に集め</a:t>
            </a:r>
            <a:endParaRPr kumimoji="1" lang="ja-JP" altLang="en-US" sz="700" b="1" dirty="0">
              <a:solidFill>
                <a:srgbClr val="516482"/>
              </a:solidFill>
              <a:latin typeface="+mj-ea"/>
              <a:ea typeface="+mj-ea"/>
            </a:endParaRPr>
          </a:p>
        </p:txBody>
      </p:sp>
      <p:sp>
        <p:nvSpPr>
          <p:cNvPr id="42" name="正方形/長方形 41">
            <a:extLst>
              <a:ext uri="{FF2B5EF4-FFF2-40B4-BE49-F238E27FC236}">
                <a16:creationId xmlns:a16="http://schemas.microsoft.com/office/drawing/2014/main" id="{47936592-52EF-44F0-BA67-70DCB166F593}"/>
              </a:ext>
            </a:extLst>
          </p:cNvPr>
          <p:cNvSpPr/>
          <p:nvPr/>
        </p:nvSpPr>
        <p:spPr>
          <a:xfrm>
            <a:off x="645458"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lang="ja-JP" altLang="en-US" sz="900" b="1" dirty="0">
                <a:latin typeface="+mj-ea"/>
                <a:ea typeface="+mj-ea"/>
              </a:rPr>
              <a:t>人生、学級委員や委員長など「長」をつくものを常にしてきたが、基本仕事を全て自身でやってしまっていた。それで問題がなかった。</a:t>
            </a:r>
            <a:endParaRPr lang="en-US" altLang="ja-JP" sz="900" b="1" dirty="0">
              <a:latin typeface="+mj-ea"/>
              <a:ea typeface="+mj-ea"/>
            </a:endParaRPr>
          </a:p>
          <a:p>
            <a:pPr algn="l">
              <a:lnSpc>
                <a:spcPct val="110000"/>
              </a:lnSpc>
            </a:pPr>
            <a:r>
              <a:rPr kumimoji="1" lang="ja-JP" altLang="en-US" sz="900" b="1" dirty="0">
                <a:latin typeface="+mj-ea"/>
                <a:ea typeface="+mj-ea"/>
              </a:rPr>
              <a:t>それにより何でも自分でやってしまった方が早い、という思考の癖があり、周囲の人を頼ったり、仕事を振ったりするのが苦手。</a:t>
            </a:r>
          </a:p>
        </p:txBody>
      </p:sp>
      <p:sp>
        <p:nvSpPr>
          <p:cNvPr id="43" name="正方形/長方形 42">
            <a:extLst>
              <a:ext uri="{FF2B5EF4-FFF2-40B4-BE49-F238E27FC236}">
                <a16:creationId xmlns:a16="http://schemas.microsoft.com/office/drawing/2014/main" id="{21A3114C-9872-473F-A03F-40EAAB596A54}"/>
              </a:ext>
            </a:extLst>
          </p:cNvPr>
          <p:cNvSpPr/>
          <p:nvPr/>
        </p:nvSpPr>
        <p:spPr>
          <a:xfrm>
            <a:off x="2463663"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lang="ja-JP" altLang="en-US" sz="900" b="1" dirty="0">
                <a:latin typeface="+mj-ea"/>
                <a:ea typeface="+mj-ea"/>
              </a:rPr>
              <a:t>幼いころから勘がよく、「これはこうするのが良い！」と意見をもって物事に取り組んできたが、それが感覚的なものであり、口が回るので後付けで論理的に説明するというタイプ。</a:t>
            </a:r>
            <a:endParaRPr lang="en-US" altLang="ja-JP" sz="900" b="1" dirty="0">
              <a:latin typeface="+mj-ea"/>
              <a:ea typeface="+mj-ea"/>
            </a:endParaRPr>
          </a:p>
          <a:p>
            <a:pPr algn="l">
              <a:lnSpc>
                <a:spcPct val="110000"/>
              </a:lnSpc>
            </a:pPr>
            <a:r>
              <a:rPr kumimoji="1" lang="ja-JP" altLang="en-US" sz="900" b="1" dirty="0">
                <a:latin typeface="+mj-ea"/>
                <a:ea typeface="+mj-ea"/>
              </a:rPr>
              <a:t>思考の発端が「勘」なので、全体を見られていないことが多い。</a:t>
            </a:r>
          </a:p>
        </p:txBody>
      </p:sp>
      <p:sp>
        <p:nvSpPr>
          <p:cNvPr id="44" name="正方形/長方形 43">
            <a:extLst>
              <a:ext uri="{FF2B5EF4-FFF2-40B4-BE49-F238E27FC236}">
                <a16:creationId xmlns:a16="http://schemas.microsoft.com/office/drawing/2014/main" id="{BF3B3CD1-08FE-4E2C-BD8E-D35E0DA1281A}"/>
              </a:ext>
            </a:extLst>
          </p:cNvPr>
          <p:cNvSpPr/>
          <p:nvPr/>
        </p:nvSpPr>
        <p:spPr>
          <a:xfrm>
            <a:off x="4286606"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kumimoji="1" lang="ja-JP" altLang="en-US" sz="900" b="1" dirty="0">
                <a:latin typeface="+mj-ea"/>
                <a:ea typeface="+mj-ea"/>
              </a:rPr>
              <a:t>計算問題は、解き方は合っていても四則計算が間違って点数を落とすことがほとんど。</a:t>
            </a:r>
            <a:endParaRPr kumimoji="1" lang="en-US" altLang="ja-JP" sz="900" b="1" dirty="0">
              <a:latin typeface="+mj-ea"/>
              <a:ea typeface="+mj-ea"/>
            </a:endParaRPr>
          </a:p>
          <a:p>
            <a:pPr algn="l">
              <a:lnSpc>
                <a:spcPct val="110000"/>
              </a:lnSpc>
            </a:pPr>
            <a:r>
              <a:rPr kumimoji="1" lang="ja-JP" altLang="en-US" sz="900" b="1" dirty="0">
                <a:latin typeface="+mj-ea"/>
                <a:ea typeface="+mj-ea"/>
              </a:rPr>
              <a:t>度胸がある反面、細部がいい加減になりケアレスミスが多い。チェックが散漫。</a:t>
            </a:r>
            <a:endParaRPr kumimoji="1" lang="en-US" altLang="ja-JP" sz="900" b="1" dirty="0">
              <a:latin typeface="+mj-ea"/>
              <a:ea typeface="+mj-ea"/>
            </a:endParaRPr>
          </a:p>
        </p:txBody>
      </p:sp>
      <p:sp>
        <p:nvSpPr>
          <p:cNvPr id="46" name="正方形/長方形 45">
            <a:extLst>
              <a:ext uri="{FF2B5EF4-FFF2-40B4-BE49-F238E27FC236}">
                <a16:creationId xmlns:a16="http://schemas.microsoft.com/office/drawing/2014/main" id="{BE8023E4-7926-4AB7-B851-79610F3CB3D2}"/>
              </a:ext>
            </a:extLst>
          </p:cNvPr>
          <p:cNvSpPr/>
          <p:nvPr/>
        </p:nvSpPr>
        <p:spPr>
          <a:xfrm>
            <a:off x="6090811" y="1263983"/>
            <a:ext cx="1739244" cy="507885"/>
          </a:xfrm>
          <a:prstGeom prst="rect">
            <a:avLst/>
          </a:prstGeom>
          <a:solidFill>
            <a:schemeClr val="bg1"/>
          </a:solidFill>
          <a:ln>
            <a:solidFill>
              <a:srgbClr val="C00000"/>
            </a:solidFill>
          </a:ln>
        </p:spPr>
        <p:txBody>
          <a:bodyPr wrap="square" lIns="108000" tIns="180000" rIns="108000" bIns="180000" rtlCol="0" anchor="ctr">
            <a:noAutofit/>
          </a:bodyPr>
          <a:lstStyle/>
          <a:p>
            <a:pPr algn="l">
              <a:lnSpc>
                <a:spcPct val="110000"/>
              </a:lnSpc>
            </a:pPr>
            <a:r>
              <a:rPr kumimoji="1" lang="ja-JP" altLang="en-US" sz="1400" b="1" dirty="0">
                <a:solidFill>
                  <a:srgbClr val="516482"/>
                </a:solidFill>
                <a:latin typeface="+mj-ea"/>
                <a:ea typeface="+mj-ea"/>
              </a:rPr>
              <a:t>厳しい環境が好き</a:t>
            </a:r>
          </a:p>
        </p:txBody>
      </p:sp>
      <p:sp>
        <p:nvSpPr>
          <p:cNvPr id="49" name="正方形/長方形 48">
            <a:extLst>
              <a:ext uri="{FF2B5EF4-FFF2-40B4-BE49-F238E27FC236}">
                <a16:creationId xmlns:a16="http://schemas.microsoft.com/office/drawing/2014/main" id="{C65BEDEE-F489-4CD4-8308-6FEF9F868AAA}"/>
              </a:ext>
            </a:extLst>
          </p:cNvPr>
          <p:cNvSpPr/>
          <p:nvPr/>
        </p:nvSpPr>
        <p:spPr>
          <a:xfrm>
            <a:off x="6090811" y="1904253"/>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lang="ja-JP" altLang="en-US" sz="900" b="1" dirty="0">
                <a:latin typeface="+mj-ea"/>
                <a:ea typeface="+mj-ea"/>
              </a:rPr>
              <a:t>幼いころから祖父母に「若いうちの苦労は勝手でもしろ」と言われていた。中学高校の部活動は活動時間も多く厳しかったが、充実していた。ぬるい環境より、厳しい環境で生きていた方が人生充実する！と思い込んでいる。</a:t>
            </a:r>
            <a:endParaRPr kumimoji="1" lang="ja-JP" altLang="en-US" sz="900" b="1" dirty="0">
              <a:latin typeface="+mj-ea"/>
              <a:ea typeface="+mj-ea"/>
            </a:endParaRPr>
          </a:p>
        </p:txBody>
      </p:sp>
      <p:sp>
        <p:nvSpPr>
          <p:cNvPr id="53" name="正方形/長方形 52">
            <a:extLst>
              <a:ext uri="{FF2B5EF4-FFF2-40B4-BE49-F238E27FC236}">
                <a16:creationId xmlns:a16="http://schemas.microsoft.com/office/drawing/2014/main" id="{786EC83F-9740-425E-9910-4D0A30659399}"/>
              </a:ext>
            </a:extLst>
          </p:cNvPr>
          <p:cNvSpPr/>
          <p:nvPr/>
        </p:nvSpPr>
        <p:spPr>
          <a:xfrm>
            <a:off x="6090811" y="4714488"/>
            <a:ext cx="1739244" cy="1860625"/>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kumimoji="1" lang="ja-JP" altLang="en-US" sz="900" b="1" dirty="0">
                <a:latin typeface="+mj-ea"/>
                <a:ea typeface="+mj-ea"/>
              </a:rPr>
              <a:t>一夜漬けで成果を出してきたタイプなので、計画して物事を動かすということが苦手。なんでも突貫、勢い、スピードで勝負しようとしてしまう。</a:t>
            </a:r>
            <a:endParaRPr kumimoji="1" lang="en-US" altLang="ja-JP" sz="900" b="1" dirty="0">
              <a:latin typeface="+mj-ea"/>
              <a:ea typeface="+mj-ea"/>
            </a:endParaRPr>
          </a:p>
          <a:p>
            <a:pPr algn="l">
              <a:lnSpc>
                <a:spcPct val="110000"/>
              </a:lnSpc>
            </a:pPr>
            <a:r>
              <a:rPr lang="ja-JP" altLang="en-US" sz="900" b="1" dirty="0">
                <a:latin typeface="+mj-ea"/>
                <a:ea typeface="+mj-ea"/>
              </a:rPr>
              <a:t>宿題も夏休みの最後に残すタイプ。</a:t>
            </a:r>
            <a:endParaRPr kumimoji="1" lang="ja-JP" altLang="en-US" sz="900" b="1" dirty="0">
              <a:latin typeface="+mj-ea"/>
              <a:ea typeface="+mj-ea"/>
            </a:endParaRPr>
          </a:p>
        </p:txBody>
      </p:sp>
      <p:sp>
        <p:nvSpPr>
          <p:cNvPr id="73" name="正方形/長方形 72">
            <a:extLst>
              <a:ext uri="{FF2B5EF4-FFF2-40B4-BE49-F238E27FC236}">
                <a16:creationId xmlns:a16="http://schemas.microsoft.com/office/drawing/2014/main" id="{6005D34B-6E76-4319-AF9A-42ED8894E3D0}"/>
              </a:ext>
            </a:extLst>
          </p:cNvPr>
          <p:cNvSpPr/>
          <p:nvPr/>
        </p:nvSpPr>
        <p:spPr>
          <a:xfrm>
            <a:off x="7905267" y="1263983"/>
            <a:ext cx="1739244" cy="50788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kumimoji="1" lang="ja-JP" altLang="en-US" b="1" dirty="0">
                <a:solidFill>
                  <a:srgbClr val="516482"/>
                </a:solidFill>
                <a:latin typeface="+mj-ea"/>
                <a:ea typeface="+mj-ea"/>
              </a:rPr>
              <a:t>説明力が高い</a:t>
            </a:r>
          </a:p>
        </p:txBody>
      </p:sp>
      <p:sp>
        <p:nvSpPr>
          <p:cNvPr id="74" name="正方形/長方形 73">
            <a:extLst>
              <a:ext uri="{FF2B5EF4-FFF2-40B4-BE49-F238E27FC236}">
                <a16:creationId xmlns:a16="http://schemas.microsoft.com/office/drawing/2014/main" id="{265533D8-78BE-4AB5-B4CF-86806444A677}"/>
              </a:ext>
            </a:extLst>
          </p:cNvPr>
          <p:cNvSpPr/>
          <p:nvPr/>
        </p:nvSpPr>
        <p:spPr>
          <a:xfrm>
            <a:off x="7905267" y="1889270"/>
            <a:ext cx="1739244" cy="1865409"/>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kumimoji="1" lang="ja-JP" altLang="en-US" sz="900" b="1" dirty="0">
                <a:latin typeface="+mj-ea"/>
                <a:ea typeface="+mj-ea"/>
              </a:rPr>
              <a:t>兄との口喧嘩で身に付けた論破力により、相手に説明する力が高い。</a:t>
            </a:r>
            <a:endParaRPr kumimoji="1" lang="en-US" altLang="ja-JP" sz="900" b="1" dirty="0">
              <a:latin typeface="+mj-ea"/>
              <a:ea typeface="+mj-ea"/>
            </a:endParaRPr>
          </a:p>
          <a:p>
            <a:pPr algn="l">
              <a:lnSpc>
                <a:spcPct val="110000"/>
              </a:lnSpc>
            </a:pPr>
            <a:r>
              <a:rPr lang="ja-JP" altLang="en-US" sz="900" b="1" dirty="0">
                <a:latin typeface="+mj-ea"/>
                <a:ea typeface="+mj-ea"/>
              </a:rPr>
              <a:t>学生時代もテスト前は常に友人に教えていた。（教えることで自分も復習していた）</a:t>
            </a:r>
            <a:endParaRPr lang="en-US" altLang="ja-JP" sz="900" b="1" dirty="0">
              <a:latin typeface="+mj-ea"/>
              <a:ea typeface="+mj-ea"/>
            </a:endParaRPr>
          </a:p>
          <a:p>
            <a:pPr algn="l">
              <a:lnSpc>
                <a:spcPct val="110000"/>
              </a:lnSpc>
            </a:pPr>
            <a:r>
              <a:rPr kumimoji="1" lang="ja-JP" altLang="en-US" sz="900" b="1" dirty="0">
                <a:latin typeface="+mj-ea"/>
                <a:ea typeface="+mj-ea"/>
              </a:rPr>
              <a:t>相手を分かった気にさせるのが得意。</a:t>
            </a:r>
            <a:endParaRPr kumimoji="1" lang="en-US" altLang="ja-JP" sz="900" b="1" dirty="0">
              <a:latin typeface="+mj-ea"/>
              <a:ea typeface="+mj-ea"/>
            </a:endParaRPr>
          </a:p>
        </p:txBody>
      </p:sp>
      <p:sp>
        <p:nvSpPr>
          <p:cNvPr id="76" name="正方形/長方形 75">
            <a:extLst>
              <a:ext uri="{FF2B5EF4-FFF2-40B4-BE49-F238E27FC236}">
                <a16:creationId xmlns:a16="http://schemas.microsoft.com/office/drawing/2014/main" id="{95B5AA43-2F79-4FF2-A8AD-3CF4C7443ED6}"/>
              </a:ext>
            </a:extLst>
          </p:cNvPr>
          <p:cNvSpPr/>
          <p:nvPr/>
        </p:nvSpPr>
        <p:spPr>
          <a:xfrm>
            <a:off x="7905267" y="4699505"/>
            <a:ext cx="1739244" cy="1860625"/>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lang="ja-JP" altLang="en-US" sz="900" b="1" dirty="0">
                <a:latin typeface="+mj-ea"/>
                <a:ea typeface="+mj-ea"/>
              </a:rPr>
              <a:t>人にやり方を聞かなくても、自分であれこれ触ってやり方を覚えていける。新しいシステムやアプリなどの利用に抵抗がない。率先して使いこなしていける方。</a:t>
            </a:r>
            <a:endParaRPr lang="en-US" altLang="ja-JP" sz="900" b="1" dirty="0">
              <a:latin typeface="+mj-ea"/>
              <a:ea typeface="+mj-ea"/>
            </a:endParaRPr>
          </a:p>
          <a:p>
            <a:pPr algn="l">
              <a:lnSpc>
                <a:spcPct val="110000"/>
              </a:lnSpc>
            </a:pPr>
            <a:endParaRPr lang="en-US" altLang="ja-JP" sz="900" b="1" dirty="0">
              <a:latin typeface="+mj-ea"/>
              <a:ea typeface="+mj-ea"/>
            </a:endParaRPr>
          </a:p>
          <a:p>
            <a:pPr algn="l">
              <a:lnSpc>
                <a:spcPct val="110000"/>
              </a:lnSpc>
            </a:pPr>
            <a:r>
              <a:rPr lang="ja-JP" altLang="en-US" sz="900" b="1" dirty="0">
                <a:latin typeface="+mj-ea"/>
                <a:ea typeface="+mj-ea"/>
              </a:rPr>
              <a:t>これは、ロールプレイングゲームを攻略本なしにやりまくった成果？</a:t>
            </a:r>
            <a:endParaRPr lang="en-US" altLang="ja-JP" sz="900" b="1" dirty="0">
              <a:latin typeface="+mj-ea"/>
              <a:ea typeface="+mj-ea"/>
            </a:endParaRPr>
          </a:p>
        </p:txBody>
      </p:sp>
      <p:sp>
        <p:nvSpPr>
          <p:cNvPr id="78" name="正方形/長方形 77">
            <a:extLst>
              <a:ext uri="{FF2B5EF4-FFF2-40B4-BE49-F238E27FC236}">
                <a16:creationId xmlns:a16="http://schemas.microsoft.com/office/drawing/2014/main" id="{C306308D-5A20-453B-9F2E-F000D94781CA}"/>
              </a:ext>
            </a:extLst>
          </p:cNvPr>
          <p:cNvSpPr/>
          <p:nvPr/>
        </p:nvSpPr>
        <p:spPr>
          <a:xfrm>
            <a:off x="645458"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kumimoji="1" lang="ja-JP" altLang="en-US" sz="1200" b="1" dirty="0">
                <a:solidFill>
                  <a:srgbClr val="516482"/>
                </a:solidFill>
                <a:latin typeface="+mj-ea"/>
                <a:ea typeface="+mj-ea"/>
              </a:rPr>
              <a:t>人を頼るのが下手</a:t>
            </a:r>
          </a:p>
        </p:txBody>
      </p:sp>
      <p:sp>
        <p:nvSpPr>
          <p:cNvPr id="79" name="正方形/長方形 78">
            <a:extLst>
              <a:ext uri="{FF2B5EF4-FFF2-40B4-BE49-F238E27FC236}">
                <a16:creationId xmlns:a16="http://schemas.microsoft.com/office/drawing/2014/main" id="{ADCE4C57-DB93-4E59-9435-4DE299AAA48C}"/>
              </a:ext>
            </a:extLst>
          </p:cNvPr>
          <p:cNvSpPr/>
          <p:nvPr/>
        </p:nvSpPr>
        <p:spPr>
          <a:xfrm>
            <a:off x="2463663"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lang="ja-JP" altLang="en-US" sz="1400" b="1" dirty="0">
                <a:solidFill>
                  <a:srgbClr val="516482"/>
                </a:solidFill>
                <a:latin typeface="+mj-ea"/>
                <a:ea typeface="+mj-ea"/>
              </a:rPr>
              <a:t>感覚的論理思考</a:t>
            </a:r>
            <a:endParaRPr kumimoji="1" lang="ja-JP" altLang="en-US" sz="1400" b="1" dirty="0">
              <a:solidFill>
                <a:srgbClr val="516482"/>
              </a:solidFill>
              <a:latin typeface="+mj-ea"/>
              <a:ea typeface="+mj-ea"/>
            </a:endParaRPr>
          </a:p>
        </p:txBody>
      </p:sp>
      <p:sp>
        <p:nvSpPr>
          <p:cNvPr id="80" name="正方形/長方形 79">
            <a:extLst>
              <a:ext uri="{FF2B5EF4-FFF2-40B4-BE49-F238E27FC236}">
                <a16:creationId xmlns:a16="http://schemas.microsoft.com/office/drawing/2014/main" id="{581024C4-CF59-487C-AEF8-71AF7B47B1AF}"/>
              </a:ext>
            </a:extLst>
          </p:cNvPr>
          <p:cNvSpPr/>
          <p:nvPr/>
        </p:nvSpPr>
        <p:spPr>
          <a:xfrm>
            <a:off x="4286606"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kumimoji="1" lang="ja-JP" altLang="en-US" sz="1200" b="1" dirty="0">
                <a:solidFill>
                  <a:srgbClr val="516482"/>
                </a:solidFill>
                <a:latin typeface="+mj-ea"/>
                <a:ea typeface="+mj-ea"/>
              </a:rPr>
              <a:t>ケアレスミスが多い</a:t>
            </a:r>
          </a:p>
        </p:txBody>
      </p:sp>
      <p:sp>
        <p:nvSpPr>
          <p:cNvPr id="81" name="正方形/長方形 80">
            <a:extLst>
              <a:ext uri="{FF2B5EF4-FFF2-40B4-BE49-F238E27FC236}">
                <a16:creationId xmlns:a16="http://schemas.microsoft.com/office/drawing/2014/main" id="{B72CE7DE-AEA3-49CF-BE0C-0C76E27975C4}"/>
              </a:ext>
            </a:extLst>
          </p:cNvPr>
          <p:cNvSpPr/>
          <p:nvPr/>
        </p:nvSpPr>
        <p:spPr>
          <a:xfrm>
            <a:off x="6090811" y="4076361"/>
            <a:ext cx="1739244" cy="506582"/>
          </a:xfrm>
          <a:prstGeom prst="rect">
            <a:avLst/>
          </a:prstGeom>
          <a:solidFill>
            <a:schemeClr val="bg1"/>
          </a:solidFill>
          <a:ln>
            <a:solidFill>
              <a:schemeClr val="tx2">
                <a:lumMod val="50000"/>
              </a:schemeClr>
            </a:solidFill>
          </a:ln>
        </p:spPr>
        <p:txBody>
          <a:bodyPr wrap="square" lIns="180000" tIns="180000" rIns="180000" bIns="180000" rtlCol="0" anchor="ctr">
            <a:noAutofit/>
          </a:bodyPr>
          <a:lstStyle/>
          <a:p>
            <a:pPr algn="l">
              <a:lnSpc>
                <a:spcPct val="110000"/>
              </a:lnSpc>
            </a:pPr>
            <a:r>
              <a:rPr lang="ja-JP" altLang="en-US" b="1" dirty="0">
                <a:solidFill>
                  <a:srgbClr val="516482"/>
                </a:solidFill>
                <a:latin typeface="+mj-ea"/>
                <a:ea typeface="+mj-ea"/>
              </a:rPr>
              <a:t>計画性がない</a:t>
            </a:r>
            <a:endParaRPr kumimoji="1" lang="ja-JP" altLang="en-US" b="1" dirty="0">
              <a:solidFill>
                <a:srgbClr val="516482"/>
              </a:solidFill>
              <a:latin typeface="+mj-ea"/>
              <a:ea typeface="+mj-ea"/>
            </a:endParaRPr>
          </a:p>
        </p:txBody>
      </p:sp>
      <p:sp>
        <p:nvSpPr>
          <p:cNvPr id="86" name="正方形/長方形 85">
            <a:extLst>
              <a:ext uri="{FF2B5EF4-FFF2-40B4-BE49-F238E27FC236}">
                <a16:creationId xmlns:a16="http://schemas.microsoft.com/office/drawing/2014/main" id="{06F71EFF-1B4A-470C-929E-27021DAD2A4D}"/>
              </a:ext>
            </a:extLst>
          </p:cNvPr>
          <p:cNvSpPr/>
          <p:nvPr/>
        </p:nvSpPr>
        <p:spPr>
          <a:xfrm>
            <a:off x="7905267" y="4076361"/>
            <a:ext cx="1739244" cy="506582"/>
          </a:xfrm>
          <a:prstGeom prst="rect">
            <a:avLst/>
          </a:prstGeom>
          <a:solidFill>
            <a:schemeClr val="bg1"/>
          </a:solidFill>
          <a:ln>
            <a:solidFill>
              <a:srgbClr val="C00000"/>
            </a:solidFill>
          </a:ln>
        </p:spPr>
        <p:txBody>
          <a:bodyPr wrap="square" lIns="180000" tIns="180000" rIns="180000" bIns="180000" rtlCol="0" anchor="ctr">
            <a:noAutofit/>
          </a:bodyPr>
          <a:lstStyle/>
          <a:p>
            <a:pPr algn="l">
              <a:lnSpc>
                <a:spcPct val="110000"/>
              </a:lnSpc>
            </a:pPr>
            <a:r>
              <a:rPr lang="ja-JP" altLang="en-US" b="1" dirty="0">
                <a:solidFill>
                  <a:srgbClr val="516482"/>
                </a:solidFill>
                <a:latin typeface="+mj-ea"/>
                <a:ea typeface="+mj-ea"/>
              </a:rPr>
              <a:t>自律学習</a:t>
            </a:r>
            <a:endParaRPr kumimoji="1" lang="ja-JP" altLang="en-US" b="1" dirty="0">
              <a:solidFill>
                <a:srgbClr val="516482"/>
              </a:solidFill>
              <a:latin typeface="+mj-ea"/>
              <a:ea typeface="+mj-ea"/>
            </a:endParaRPr>
          </a:p>
        </p:txBody>
      </p:sp>
      <p:sp>
        <p:nvSpPr>
          <p:cNvPr id="37" name="テキスト ボックス 36">
            <a:extLst>
              <a:ext uri="{FF2B5EF4-FFF2-40B4-BE49-F238E27FC236}">
                <a16:creationId xmlns:a16="http://schemas.microsoft.com/office/drawing/2014/main" id="{BEE23CBC-91CE-4196-A61B-2FCE3F25AD7C}"/>
              </a:ext>
            </a:extLst>
          </p:cNvPr>
          <p:cNvSpPr txBox="1"/>
          <p:nvPr/>
        </p:nvSpPr>
        <p:spPr>
          <a:xfrm>
            <a:off x="191617" y="1964515"/>
            <a:ext cx="386605" cy="1790164"/>
          </a:xfrm>
          <a:prstGeom prst="rect">
            <a:avLst/>
          </a:prstGeom>
          <a:solidFill>
            <a:srgbClr val="C00000"/>
          </a:solidFill>
        </p:spPr>
        <p:txBody>
          <a:bodyPr vert="eaVert" wrap="square" rtlCol="0" anchor="ctr">
            <a:noAutofit/>
          </a:bodyPr>
          <a:lstStyle/>
          <a:p>
            <a:pPr algn="ctr"/>
            <a:r>
              <a:rPr kumimoji="1" lang="ja-JP" altLang="en-US" sz="1600" dirty="0">
                <a:solidFill>
                  <a:schemeClr val="bg1"/>
                </a:solidFill>
                <a:latin typeface="+mj-ea"/>
                <a:ea typeface="+mj-ea"/>
              </a:rPr>
              <a:t>根っこ</a:t>
            </a:r>
            <a:r>
              <a:rPr lang="ja-JP" altLang="en-US" sz="1600" dirty="0">
                <a:solidFill>
                  <a:schemeClr val="bg1"/>
                </a:solidFill>
                <a:latin typeface="+mj-ea"/>
                <a:ea typeface="+mj-ea"/>
              </a:rPr>
              <a:t>の</a:t>
            </a:r>
            <a:r>
              <a:rPr kumimoji="1" lang="ja-JP" altLang="en-US" sz="1600" dirty="0">
                <a:solidFill>
                  <a:schemeClr val="bg1"/>
                </a:solidFill>
                <a:latin typeface="+mj-ea"/>
                <a:ea typeface="+mj-ea"/>
              </a:rPr>
              <a:t>経験</a:t>
            </a:r>
          </a:p>
        </p:txBody>
      </p:sp>
      <p:sp>
        <p:nvSpPr>
          <p:cNvPr id="39" name="テキスト ボックス 38">
            <a:extLst>
              <a:ext uri="{FF2B5EF4-FFF2-40B4-BE49-F238E27FC236}">
                <a16:creationId xmlns:a16="http://schemas.microsoft.com/office/drawing/2014/main" id="{BF67DAB7-0AE6-4E96-A53E-8590691A6C20}"/>
              </a:ext>
            </a:extLst>
          </p:cNvPr>
          <p:cNvSpPr txBox="1"/>
          <p:nvPr/>
        </p:nvSpPr>
        <p:spPr>
          <a:xfrm>
            <a:off x="183641" y="4721980"/>
            <a:ext cx="386605" cy="1845680"/>
          </a:xfrm>
          <a:prstGeom prst="rect">
            <a:avLst/>
          </a:prstGeom>
          <a:solidFill>
            <a:schemeClr val="tx2">
              <a:lumMod val="50000"/>
            </a:schemeClr>
          </a:solidFill>
        </p:spPr>
        <p:txBody>
          <a:bodyPr vert="eaVert" wrap="square" rtlCol="0" anchor="ctr">
            <a:noAutofit/>
          </a:bodyPr>
          <a:lstStyle/>
          <a:p>
            <a:pPr algn="ctr"/>
            <a:r>
              <a:rPr kumimoji="1" lang="ja-JP" altLang="en-US" sz="1600" dirty="0">
                <a:solidFill>
                  <a:schemeClr val="bg1"/>
                </a:solidFill>
                <a:latin typeface="+mj-ea"/>
                <a:ea typeface="+mj-ea"/>
              </a:rPr>
              <a:t>根っこ</a:t>
            </a:r>
            <a:r>
              <a:rPr lang="ja-JP" altLang="en-US" sz="1600" dirty="0">
                <a:solidFill>
                  <a:schemeClr val="bg1"/>
                </a:solidFill>
                <a:latin typeface="+mj-ea"/>
                <a:ea typeface="+mj-ea"/>
              </a:rPr>
              <a:t>の</a:t>
            </a:r>
            <a:r>
              <a:rPr kumimoji="1" lang="ja-JP" altLang="en-US" sz="1600" dirty="0">
                <a:solidFill>
                  <a:schemeClr val="bg1"/>
                </a:solidFill>
                <a:latin typeface="+mj-ea"/>
                <a:ea typeface="+mj-ea"/>
              </a:rPr>
              <a:t>経験</a:t>
            </a:r>
          </a:p>
        </p:txBody>
      </p:sp>
      <p:sp>
        <p:nvSpPr>
          <p:cNvPr id="41" name="テキスト ボックス 40">
            <a:extLst>
              <a:ext uri="{FF2B5EF4-FFF2-40B4-BE49-F238E27FC236}">
                <a16:creationId xmlns:a16="http://schemas.microsoft.com/office/drawing/2014/main" id="{D6F8F435-FB06-41D7-9807-BCCB921FBD3D}"/>
              </a:ext>
            </a:extLst>
          </p:cNvPr>
          <p:cNvSpPr txBox="1"/>
          <p:nvPr/>
        </p:nvSpPr>
        <p:spPr>
          <a:xfrm>
            <a:off x="183640" y="1272623"/>
            <a:ext cx="394582" cy="616648"/>
          </a:xfrm>
          <a:prstGeom prst="rect">
            <a:avLst/>
          </a:prstGeom>
          <a:solidFill>
            <a:srgbClr val="C00000"/>
          </a:solidFill>
        </p:spPr>
        <p:txBody>
          <a:bodyPr vert="eaVert" wrap="square" rtlCol="0" anchor="ctr">
            <a:noAutofit/>
          </a:bodyPr>
          <a:lstStyle/>
          <a:p>
            <a:pPr algn="ctr"/>
            <a:r>
              <a:rPr kumimoji="1" lang="ja-JP" altLang="en-US" sz="1600" dirty="0">
                <a:solidFill>
                  <a:schemeClr val="bg1"/>
                </a:solidFill>
                <a:latin typeface="+mj-ea"/>
                <a:ea typeface="+mj-ea"/>
              </a:rPr>
              <a:t>強み</a:t>
            </a:r>
          </a:p>
        </p:txBody>
      </p:sp>
      <p:sp>
        <p:nvSpPr>
          <p:cNvPr id="47" name="テキスト ボックス 46">
            <a:extLst>
              <a:ext uri="{FF2B5EF4-FFF2-40B4-BE49-F238E27FC236}">
                <a16:creationId xmlns:a16="http://schemas.microsoft.com/office/drawing/2014/main" id="{C091B6BE-8F90-4201-A3A5-0312836B88A9}"/>
              </a:ext>
            </a:extLst>
          </p:cNvPr>
          <p:cNvSpPr txBox="1"/>
          <p:nvPr/>
        </p:nvSpPr>
        <p:spPr>
          <a:xfrm>
            <a:off x="187628" y="4021979"/>
            <a:ext cx="394582" cy="615066"/>
          </a:xfrm>
          <a:prstGeom prst="rect">
            <a:avLst/>
          </a:prstGeom>
          <a:solidFill>
            <a:schemeClr val="tx2">
              <a:lumMod val="50000"/>
            </a:schemeClr>
          </a:solidFill>
        </p:spPr>
        <p:txBody>
          <a:bodyPr vert="eaVert" wrap="square" rtlCol="0" anchor="ctr">
            <a:noAutofit/>
          </a:bodyPr>
          <a:lstStyle/>
          <a:p>
            <a:pPr algn="ctr"/>
            <a:r>
              <a:rPr kumimoji="1" lang="ja-JP" altLang="en-US" sz="1600" dirty="0">
                <a:solidFill>
                  <a:schemeClr val="bg1"/>
                </a:solidFill>
                <a:latin typeface="+mj-ea"/>
                <a:ea typeface="+mj-ea"/>
              </a:rPr>
              <a:t>弱み</a:t>
            </a:r>
          </a:p>
        </p:txBody>
      </p:sp>
      <p:sp>
        <p:nvSpPr>
          <p:cNvPr id="3" name="四角形: 角を丸くする 2">
            <a:extLst>
              <a:ext uri="{FF2B5EF4-FFF2-40B4-BE49-F238E27FC236}">
                <a16:creationId xmlns:a16="http://schemas.microsoft.com/office/drawing/2014/main" id="{07ED31FB-989A-495D-BAD5-99B5CBB67E1E}"/>
              </a:ext>
            </a:extLst>
          </p:cNvPr>
          <p:cNvSpPr/>
          <p:nvPr/>
        </p:nvSpPr>
        <p:spPr>
          <a:xfrm>
            <a:off x="4286606" y="127149"/>
            <a:ext cx="1656252" cy="659929"/>
          </a:xfrm>
          <a:prstGeom prst="roundRect">
            <a:avLst/>
          </a:prstGeom>
          <a:solidFill>
            <a:srgbClr val="FFFF00"/>
          </a:solidFill>
          <a:ln>
            <a:noFill/>
          </a:ln>
        </p:spPr>
        <p:txBody>
          <a:bodyPr wrap="square" lIns="180000" tIns="180000" rIns="180000" bIns="180000" rtlCol="0" anchor="ctr">
            <a:noAutofit/>
          </a:bodyPr>
          <a:lstStyle/>
          <a:p>
            <a:pPr algn="ctr">
              <a:lnSpc>
                <a:spcPct val="110000"/>
              </a:lnSpc>
            </a:pPr>
            <a:r>
              <a:rPr kumimoji="1" lang="ja-JP" altLang="en-US" b="1" dirty="0">
                <a:solidFill>
                  <a:sysClr val="windowText" lastClr="000000"/>
                </a:solidFill>
                <a:latin typeface="+mj-ea"/>
                <a:ea typeface="+mj-ea"/>
              </a:rPr>
              <a:t>書き方例</a:t>
            </a:r>
          </a:p>
        </p:txBody>
      </p:sp>
      <p:sp>
        <p:nvSpPr>
          <p:cNvPr id="16" name="四角形: 角を丸くする 15">
            <a:extLst>
              <a:ext uri="{FF2B5EF4-FFF2-40B4-BE49-F238E27FC236}">
                <a16:creationId xmlns:a16="http://schemas.microsoft.com/office/drawing/2014/main" id="{EF148300-797C-4184-AAA8-E6059BE25B0B}"/>
              </a:ext>
            </a:extLst>
          </p:cNvPr>
          <p:cNvSpPr/>
          <p:nvPr/>
        </p:nvSpPr>
        <p:spPr>
          <a:xfrm>
            <a:off x="570247" y="2697009"/>
            <a:ext cx="5455604" cy="1133163"/>
          </a:xfrm>
          <a:prstGeom prst="roundRect">
            <a:avLst/>
          </a:prstGeom>
          <a:solidFill>
            <a:srgbClr val="FFFFFF">
              <a:alpha val="54902"/>
            </a:srgbClr>
          </a:solidFill>
          <a:ln>
            <a:solidFill>
              <a:srgbClr val="FF0000"/>
            </a:solidFill>
          </a:ln>
        </p:spPr>
        <p:txBody>
          <a:bodyPr wrap="square" lIns="180000" tIns="180000" rIns="180000" bIns="180000" rtlCol="0" anchor="ctr">
            <a:noAutofit/>
          </a:bodyPr>
          <a:lstStyle/>
          <a:p>
            <a:pPr algn="l">
              <a:lnSpc>
                <a:spcPct val="110000"/>
              </a:lnSpc>
            </a:pPr>
            <a:r>
              <a:rPr lang="ja-JP" altLang="en-US" sz="2400" b="1" dirty="0">
                <a:solidFill>
                  <a:srgbClr val="FF0000"/>
                </a:solidFill>
                <a:latin typeface="+mj-ea"/>
                <a:ea typeface="+mj-ea"/>
              </a:rPr>
              <a:t>自己分析編に参加した方は、そこで</a:t>
            </a:r>
            <a:r>
              <a:rPr kumimoji="1" lang="ja-JP" altLang="en-US" sz="2400" b="1" dirty="0">
                <a:solidFill>
                  <a:srgbClr val="FF0000"/>
                </a:solidFill>
                <a:latin typeface="+mj-ea"/>
                <a:ea typeface="+mj-ea"/>
              </a:rPr>
              <a:t>見つけた再現性を記入！</a:t>
            </a:r>
            <a:endParaRPr kumimoji="1" lang="en-US" altLang="ja-JP" sz="2400" b="1" dirty="0">
              <a:solidFill>
                <a:srgbClr val="FF0000"/>
              </a:solidFill>
              <a:latin typeface="+mj-ea"/>
              <a:ea typeface="+mj-ea"/>
            </a:endParaRPr>
          </a:p>
        </p:txBody>
      </p:sp>
      <p:sp>
        <p:nvSpPr>
          <p:cNvPr id="35" name="四角形: 角を丸くする 34">
            <a:extLst>
              <a:ext uri="{FF2B5EF4-FFF2-40B4-BE49-F238E27FC236}">
                <a16:creationId xmlns:a16="http://schemas.microsoft.com/office/drawing/2014/main" id="{E1AEDC2F-7C20-4A3B-B002-DEB5FA2A2E45}"/>
              </a:ext>
            </a:extLst>
          </p:cNvPr>
          <p:cNvSpPr/>
          <p:nvPr/>
        </p:nvSpPr>
        <p:spPr>
          <a:xfrm>
            <a:off x="8572530" y="4358557"/>
            <a:ext cx="1145842" cy="2134317"/>
          </a:xfrm>
          <a:prstGeom prst="roundRect">
            <a:avLst/>
          </a:prstGeom>
          <a:solidFill>
            <a:srgbClr val="FFFFFF">
              <a:alpha val="54902"/>
            </a:srgbClr>
          </a:solidFill>
          <a:ln>
            <a:solidFill>
              <a:srgbClr val="FF0000"/>
            </a:solidFill>
          </a:ln>
        </p:spPr>
        <p:txBody>
          <a:bodyPr wrap="square" lIns="180000" tIns="180000" rIns="180000" bIns="180000" rtlCol="0" anchor="ctr">
            <a:noAutofit/>
          </a:bodyPr>
          <a:lstStyle/>
          <a:p>
            <a:pPr algn="l">
              <a:lnSpc>
                <a:spcPct val="110000"/>
              </a:lnSpc>
            </a:pPr>
            <a:r>
              <a:rPr lang="ja-JP" altLang="en-US" b="1" dirty="0">
                <a:solidFill>
                  <a:srgbClr val="FF0000"/>
                </a:solidFill>
                <a:latin typeface="+mj-ea"/>
                <a:ea typeface="+mj-ea"/>
              </a:rPr>
              <a:t>強みを</a:t>
            </a:r>
            <a:r>
              <a:rPr lang="en-US" altLang="ja-JP" b="1" dirty="0">
                <a:solidFill>
                  <a:srgbClr val="FF0000"/>
                </a:solidFill>
                <a:latin typeface="+mj-ea"/>
                <a:ea typeface="+mj-ea"/>
              </a:rPr>
              <a:t>6</a:t>
            </a:r>
            <a:r>
              <a:rPr lang="ja-JP" altLang="en-US" b="1" dirty="0">
                <a:solidFill>
                  <a:srgbClr val="FF0000"/>
                </a:solidFill>
                <a:latin typeface="+mj-ea"/>
                <a:ea typeface="+mj-ea"/>
              </a:rPr>
              <a:t>個にしても</a:t>
            </a:r>
            <a:r>
              <a:rPr lang="en-US" altLang="ja-JP" b="1" dirty="0">
                <a:solidFill>
                  <a:srgbClr val="FF0000"/>
                </a:solidFill>
                <a:latin typeface="+mj-ea"/>
                <a:ea typeface="+mj-ea"/>
              </a:rPr>
              <a:t>OK</a:t>
            </a:r>
            <a:endParaRPr kumimoji="1" lang="en-US" altLang="ja-JP" b="1" dirty="0">
              <a:solidFill>
                <a:srgbClr val="FF0000"/>
              </a:solidFill>
              <a:latin typeface="+mj-ea"/>
              <a:ea typeface="+mj-ea"/>
            </a:endParaRPr>
          </a:p>
        </p:txBody>
      </p:sp>
    </p:spTree>
    <p:extLst>
      <p:ext uri="{BB962C8B-B14F-4D97-AF65-F5344CB8AC3E}">
        <p14:creationId xmlns:p14="http://schemas.microsoft.com/office/powerpoint/2010/main" val="336536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1AF1171-C88F-5632-59B4-16C34529A830}"/>
              </a:ext>
            </a:extLst>
          </p:cNvPr>
          <p:cNvGrpSpPr/>
          <p:nvPr/>
        </p:nvGrpSpPr>
        <p:grpSpPr>
          <a:xfrm>
            <a:off x="209913" y="1167147"/>
            <a:ext cx="5313317" cy="4835843"/>
            <a:chOff x="138793" y="2566817"/>
            <a:chExt cx="5313317" cy="3478856"/>
          </a:xfrm>
        </p:grpSpPr>
        <p:pic>
          <p:nvPicPr>
            <p:cNvPr id="24" name="図 23">
              <a:extLst>
                <a:ext uri="{FF2B5EF4-FFF2-40B4-BE49-F238E27FC236}">
                  <a16:creationId xmlns:a16="http://schemas.microsoft.com/office/drawing/2014/main" id="{D4571CF8-0185-7ECE-FA86-143D9816BCF4}"/>
                </a:ext>
              </a:extLst>
            </p:cNvPr>
            <p:cNvPicPr>
              <a:picLocks noChangeAspect="1"/>
            </p:cNvPicPr>
            <p:nvPr/>
          </p:nvPicPr>
          <p:blipFill>
            <a:blip r:embed="rId2"/>
            <a:stretch>
              <a:fillRect/>
            </a:stretch>
          </p:blipFill>
          <p:spPr>
            <a:xfrm>
              <a:off x="1385948" y="2566817"/>
              <a:ext cx="2802049" cy="3452876"/>
            </a:xfrm>
            <a:prstGeom prst="rect">
              <a:avLst/>
            </a:prstGeom>
          </p:spPr>
        </p:pic>
        <p:pic>
          <p:nvPicPr>
            <p:cNvPr id="25" name="図 24">
              <a:extLst>
                <a:ext uri="{FF2B5EF4-FFF2-40B4-BE49-F238E27FC236}">
                  <a16:creationId xmlns:a16="http://schemas.microsoft.com/office/drawing/2014/main" id="{ED9ED689-90F3-8C60-7BF1-285B200898EE}"/>
                </a:ext>
              </a:extLst>
            </p:cNvPr>
            <p:cNvPicPr>
              <a:picLocks noChangeAspect="1"/>
            </p:cNvPicPr>
            <p:nvPr/>
          </p:nvPicPr>
          <p:blipFill>
            <a:blip r:embed="rId3"/>
            <a:stretch>
              <a:fillRect/>
            </a:stretch>
          </p:blipFill>
          <p:spPr>
            <a:xfrm>
              <a:off x="4204955" y="2874879"/>
              <a:ext cx="1247155" cy="3166112"/>
            </a:xfrm>
            <a:prstGeom prst="rect">
              <a:avLst/>
            </a:prstGeom>
          </p:spPr>
        </p:pic>
        <p:graphicFrame>
          <p:nvGraphicFramePr>
            <p:cNvPr id="26" name="オブジェクト 25">
              <a:extLst>
                <a:ext uri="{FF2B5EF4-FFF2-40B4-BE49-F238E27FC236}">
                  <a16:creationId xmlns:a16="http://schemas.microsoft.com/office/drawing/2014/main" id="{422E1BDB-D6BB-3802-6223-6AD6B8A78911}"/>
                </a:ext>
              </a:extLst>
            </p:cNvPr>
            <p:cNvGraphicFramePr>
              <a:graphicFrameLocks noChangeAspect="1"/>
            </p:cNvGraphicFramePr>
            <p:nvPr/>
          </p:nvGraphicFramePr>
          <p:xfrm>
            <a:off x="138793" y="2885413"/>
            <a:ext cx="1247155" cy="3160260"/>
          </p:xfrm>
          <a:graphic>
            <a:graphicData uri="http://schemas.openxmlformats.org/presentationml/2006/ole">
              <mc:AlternateContent xmlns:mc="http://schemas.openxmlformats.org/markup-compatibility/2006">
                <mc:Choice xmlns:v="urn:schemas-microsoft-com:vml" Requires="v">
                  <p:oleObj name="Worksheet" r:id="rId4" imgW="1466986" imgH="3429000" progId="Excel.Sheet.12">
                    <p:embed/>
                  </p:oleObj>
                </mc:Choice>
                <mc:Fallback>
                  <p:oleObj name="Worksheet" r:id="rId4" imgW="1466986" imgH="3429000" progId="Excel.Sheet.12">
                    <p:embed/>
                    <p:pic>
                      <p:nvPicPr>
                        <p:cNvPr id="27" name="オブジェクト 26">
                          <a:extLst>
                            <a:ext uri="{FF2B5EF4-FFF2-40B4-BE49-F238E27FC236}">
                              <a16:creationId xmlns:a16="http://schemas.microsoft.com/office/drawing/2014/main" id="{6C01EF7D-0035-A7A7-779E-B090C6D07321}"/>
                            </a:ext>
                          </a:extLst>
                        </p:cNvPr>
                        <p:cNvPicPr/>
                        <p:nvPr/>
                      </p:nvPicPr>
                      <p:blipFill>
                        <a:blip r:embed="rId5"/>
                        <a:stretch>
                          <a:fillRect/>
                        </a:stretch>
                      </p:blipFill>
                      <p:spPr>
                        <a:xfrm>
                          <a:off x="138793" y="2885413"/>
                          <a:ext cx="1247155" cy="3160260"/>
                        </a:xfrm>
                        <a:prstGeom prst="rect">
                          <a:avLst/>
                        </a:prstGeom>
                      </p:spPr>
                    </p:pic>
                  </p:oleObj>
                </mc:Fallback>
              </mc:AlternateContent>
            </a:graphicData>
          </a:graphic>
        </p:graphicFrame>
      </p:grpSp>
      <p:sp>
        <p:nvSpPr>
          <p:cNvPr id="2" name="タイトル 1">
            <a:extLst>
              <a:ext uri="{FF2B5EF4-FFF2-40B4-BE49-F238E27FC236}">
                <a16:creationId xmlns:a16="http://schemas.microsoft.com/office/drawing/2014/main" id="{454EC3C7-094D-4BEE-9C47-916F83D1B170}"/>
              </a:ext>
            </a:extLst>
          </p:cNvPr>
          <p:cNvSpPr>
            <a:spLocks noGrp="1"/>
          </p:cNvSpPr>
          <p:nvPr>
            <p:ph type="title"/>
          </p:nvPr>
        </p:nvSpPr>
        <p:spPr/>
        <p:txBody>
          <a:bodyPr/>
          <a:lstStyle/>
          <a:p>
            <a:r>
              <a:rPr kumimoji="1" lang="ja-JP" altLang="en-US" dirty="0"/>
              <a:t>参考：自分の二軸チェック表</a:t>
            </a:r>
          </a:p>
        </p:txBody>
      </p:sp>
      <p:sp>
        <p:nvSpPr>
          <p:cNvPr id="3" name="コンテンツ プレースホルダー 2">
            <a:extLst>
              <a:ext uri="{FF2B5EF4-FFF2-40B4-BE49-F238E27FC236}">
                <a16:creationId xmlns:a16="http://schemas.microsoft.com/office/drawing/2014/main" id="{CEA1AB66-4096-4C24-BD2E-8D5108B044E7}"/>
              </a:ext>
            </a:extLst>
          </p:cNvPr>
          <p:cNvSpPr>
            <a:spLocks noGrp="1"/>
          </p:cNvSpPr>
          <p:nvPr>
            <p:ph idx="1"/>
          </p:nvPr>
        </p:nvSpPr>
        <p:spPr>
          <a:xfrm>
            <a:off x="5298141" y="1169670"/>
            <a:ext cx="4262102" cy="4835843"/>
          </a:xfrm>
        </p:spPr>
        <p:txBody>
          <a:bodyPr/>
          <a:lstStyle/>
          <a:p>
            <a:r>
              <a:rPr kumimoji="1" lang="ja-JP" altLang="en-US" sz="1400" dirty="0"/>
              <a:t>再現性のある私が思い浮かばない人は、</a:t>
            </a:r>
            <a:endParaRPr kumimoji="1" lang="en-US" altLang="ja-JP" sz="1400" dirty="0"/>
          </a:p>
          <a:p>
            <a:r>
              <a:rPr kumimoji="1" lang="ja-JP" altLang="en-US" sz="1400" dirty="0"/>
              <a:t>このページの</a:t>
            </a:r>
            <a:r>
              <a:rPr kumimoji="1" lang="en-US" altLang="ja-JP" sz="1400" dirty="0"/>
              <a:t>2</a:t>
            </a:r>
            <a:r>
              <a:rPr kumimoji="1" lang="ja-JP" altLang="en-US" sz="1400" dirty="0"/>
              <a:t>軸チェックをやることで、自分の特性を見える化してみましょう。</a:t>
            </a:r>
            <a:endParaRPr kumimoji="1" lang="en-US" altLang="ja-JP" sz="1400" dirty="0"/>
          </a:p>
          <a:p>
            <a:endParaRPr lang="en-US" altLang="ja-JP" sz="1400" dirty="0"/>
          </a:p>
          <a:p>
            <a:r>
              <a:rPr kumimoji="1" lang="en-US" altLang="ja-JP" sz="1400" dirty="0"/>
              <a:t>※</a:t>
            </a:r>
            <a:r>
              <a:rPr kumimoji="1" lang="ja-JP" altLang="en-US" sz="1400" dirty="0"/>
              <a:t>自己分析編に参加した方は、当日のルーレット</a:t>
            </a:r>
            <a:r>
              <a:rPr kumimoji="1" lang="en-US" altLang="ja-JP" sz="1400" dirty="0"/>
              <a:t>de</a:t>
            </a:r>
            <a:r>
              <a:rPr kumimoji="1" lang="ja-JP" altLang="en-US" sz="1400" dirty="0"/>
              <a:t>トーク質問一覧をもう一度じっくり見てみることもおすすめです。</a:t>
            </a:r>
          </a:p>
        </p:txBody>
      </p:sp>
      <p:sp>
        <p:nvSpPr>
          <p:cNvPr id="4" name="フッター プレースホルダー 3">
            <a:extLst>
              <a:ext uri="{FF2B5EF4-FFF2-40B4-BE49-F238E27FC236}">
                <a16:creationId xmlns:a16="http://schemas.microsoft.com/office/drawing/2014/main" id="{3DF19137-A635-45BB-B318-BCBFE35C7CE3}"/>
              </a:ext>
            </a:extLst>
          </p:cNvPr>
          <p:cNvSpPr>
            <a:spLocks noGrp="1"/>
          </p:cNvSpPr>
          <p:nvPr>
            <p:ph type="ftr" sz="quarter" idx="11"/>
          </p:nvPr>
        </p:nvSpPr>
        <p:spPr/>
        <p:txBody>
          <a:bodyPr/>
          <a:lstStyle/>
          <a:p>
            <a:r>
              <a:rPr kumimoji="1" lang="en-US" altLang="ja-JP"/>
              <a:t>Copyright (C) Puff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5C3B9029-B604-42C4-9C36-8D2E089E0E63}"/>
              </a:ext>
            </a:extLst>
          </p:cNvPr>
          <p:cNvSpPr>
            <a:spLocks noGrp="1"/>
          </p:cNvSpPr>
          <p:nvPr>
            <p:ph type="sldNum" sz="quarter" idx="12"/>
          </p:nvPr>
        </p:nvSpPr>
        <p:spPr/>
        <p:txBody>
          <a:bodyPr/>
          <a:lstStyle/>
          <a:p>
            <a:fld id="{EE51D780-C5BE-4009-8777-3078C0CBFD18}" type="slidenum">
              <a:rPr kumimoji="1" lang="ja-JP" altLang="en-US" smtClean="0"/>
              <a:t>4</a:t>
            </a:fld>
            <a:endParaRPr kumimoji="1" lang="ja-JP" altLang="en-US"/>
          </a:p>
        </p:txBody>
      </p:sp>
      <p:sp>
        <p:nvSpPr>
          <p:cNvPr id="47" name="四角形: 角を丸くする 46">
            <a:extLst>
              <a:ext uri="{FF2B5EF4-FFF2-40B4-BE49-F238E27FC236}">
                <a16:creationId xmlns:a16="http://schemas.microsoft.com/office/drawing/2014/main" id="{6F7E125B-8839-47FE-9051-F4567722D4CA}"/>
              </a:ext>
            </a:extLst>
          </p:cNvPr>
          <p:cNvSpPr/>
          <p:nvPr/>
        </p:nvSpPr>
        <p:spPr>
          <a:xfrm>
            <a:off x="6176366" y="191366"/>
            <a:ext cx="2967634" cy="659929"/>
          </a:xfrm>
          <a:prstGeom prst="roundRect">
            <a:avLst/>
          </a:prstGeom>
          <a:solidFill>
            <a:srgbClr val="FFFF00"/>
          </a:solidFill>
          <a:ln>
            <a:noFill/>
          </a:ln>
        </p:spPr>
        <p:txBody>
          <a:bodyPr wrap="square" lIns="180000" tIns="180000" rIns="180000" bIns="180000" rtlCol="0" anchor="ctr">
            <a:noAutofit/>
          </a:bodyPr>
          <a:lstStyle/>
          <a:p>
            <a:pPr algn="ctr">
              <a:lnSpc>
                <a:spcPct val="110000"/>
              </a:lnSpc>
            </a:pPr>
            <a:r>
              <a:rPr kumimoji="1" lang="ja-JP" altLang="en-US" b="1" dirty="0">
                <a:solidFill>
                  <a:sysClr val="windowText" lastClr="000000"/>
                </a:solidFill>
                <a:latin typeface="+mj-ea"/>
                <a:ea typeface="+mj-ea"/>
              </a:rPr>
              <a:t>使い方例　平原の場合</a:t>
            </a:r>
          </a:p>
        </p:txBody>
      </p:sp>
      <p:sp>
        <p:nvSpPr>
          <p:cNvPr id="53" name="楕円 52">
            <a:extLst>
              <a:ext uri="{FF2B5EF4-FFF2-40B4-BE49-F238E27FC236}">
                <a16:creationId xmlns:a16="http://schemas.microsoft.com/office/drawing/2014/main" id="{E71A4EF3-B942-493D-9323-401E30F3093F}"/>
              </a:ext>
            </a:extLst>
          </p:cNvPr>
          <p:cNvSpPr>
            <a:spLocks/>
          </p:cNvSpPr>
          <p:nvPr/>
        </p:nvSpPr>
        <p:spPr>
          <a:xfrm>
            <a:off x="1808084" y="1657127"/>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4" name="楕円 53">
            <a:extLst>
              <a:ext uri="{FF2B5EF4-FFF2-40B4-BE49-F238E27FC236}">
                <a16:creationId xmlns:a16="http://schemas.microsoft.com/office/drawing/2014/main" id="{DB72BB81-0615-4724-8013-AC4C2F905319}"/>
              </a:ext>
            </a:extLst>
          </p:cNvPr>
          <p:cNvSpPr>
            <a:spLocks/>
          </p:cNvSpPr>
          <p:nvPr/>
        </p:nvSpPr>
        <p:spPr>
          <a:xfrm>
            <a:off x="1463156" y="2060500"/>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5" name="楕円 54">
            <a:extLst>
              <a:ext uri="{FF2B5EF4-FFF2-40B4-BE49-F238E27FC236}">
                <a16:creationId xmlns:a16="http://schemas.microsoft.com/office/drawing/2014/main" id="{ED993B3B-B734-4B11-AC88-1097B6C3E6F9}"/>
              </a:ext>
            </a:extLst>
          </p:cNvPr>
          <p:cNvSpPr>
            <a:spLocks/>
          </p:cNvSpPr>
          <p:nvPr/>
        </p:nvSpPr>
        <p:spPr>
          <a:xfrm>
            <a:off x="3063953" y="2463873"/>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6" name="楕円 55">
            <a:extLst>
              <a:ext uri="{FF2B5EF4-FFF2-40B4-BE49-F238E27FC236}">
                <a16:creationId xmlns:a16="http://schemas.microsoft.com/office/drawing/2014/main" id="{C724BB39-3D58-45EB-BF24-0F96992566EF}"/>
              </a:ext>
            </a:extLst>
          </p:cNvPr>
          <p:cNvSpPr>
            <a:spLocks/>
          </p:cNvSpPr>
          <p:nvPr/>
        </p:nvSpPr>
        <p:spPr>
          <a:xfrm>
            <a:off x="1921634" y="2867246"/>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7" name="楕円 56">
            <a:extLst>
              <a:ext uri="{FF2B5EF4-FFF2-40B4-BE49-F238E27FC236}">
                <a16:creationId xmlns:a16="http://schemas.microsoft.com/office/drawing/2014/main" id="{60DCFF72-CC86-4E61-BA69-B8E60AFC0A6B}"/>
              </a:ext>
            </a:extLst>
          </p:cNvPr>
          <p:cNvSpPr>
            <a:spLocks/>
          </p:cNvSpPr>
          <p:nvPr/>
        </p:nvSpPr>
        <p:spPr>
          <a:xfrm>
            <a:off x="1475163" y="3270619"/>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8" name="楕円 57">
            <a:extLst>
              <a:ext uri="{FF2B5EF4-FFF2-40B4-BE49-F238E27FC236}">
                <a16:creationId xmlns:a16="http://schemas.microsoft.com/office/drawing/2014/main" id="{986E179E-E922-4371-81A5-315105A71465}"/>
              </a:ext>
            </a:extLst>
          </p:cNvPr>
          <p:cNvSpPr>
            <a:spLocks/>
          </p:cNvSpPr>
          <p:nvPr/>
        </p:nvSpPr>
        <p:spPr>
          <a:xfrm>
            <a:off x="1503673" y="3673992"/>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9" name="楕円 58">
            <a:extLst>
              <a:ext uri="{FF2B5EF4-FFF2-40B4-BE49-F238E27FC236}">
                <a16:creationId xmlns:a16="http://schemas.microsoft.com/office/drawing/2014/main" id="{8BB4E5F9-0AD6-4532-AE4B-EB2CA9B4AEF5}"/>
              </a:ext>
            </a:extLst>
          </p:cNvPr>
          <p:cNvSpPr>
            <a:spLocks/>
          </p:cNvSpPr>
          <p:nvPr/>
        </p:nvSpPr>
        <p:spPr>
          <a:xfrm>
            <a:off x="2029771" y="4077365"/>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0" name="楕円 59">
            <a:extLst>
              <a:ext uri="{FF2B5EF4-FFF2-40B4-BE49-F238E27FC236}">
                <a16:creationId xmlns:a16="http://schemas.microsoft.com/office/drawing/2014/main" id="{284A042C-ECF2-4B62-9674-1F2ABE846D20}"/>
              </a:ext>
            </a:extLst>
          </p:cNvPr>
          <p:cNvSpPr>
            <a:spLocks/>
          </p:cNvSpPr>
          <p:nvPr/>
        </p:nvSpPr>
        <p:spPr>
          <a:xfrm>
            <a:off x="1808084" y="4480738"/>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1" name="楕円 60">
            <a:extLst>
              <a:ext uri="{FF2B5EF4-FFF2-40B4-BE49-F238E27FC236}">
                <a16:creationId xmlns:a16="http://schemas.microsoft.com/office/drawing/2014/main" id="{73C8FE13-8BCD-48D9-A8FE-CACB5D98159A}"/>
              </a:ext>
            </a:extLst>
          </p:cNvPr>
          <p:cNvSpPr>
            <a:spLocks/>
          </p:cNvSpPr>
          <p:nvPr/>
        </p:nvSpPr>
        <p:spPr>
          <a:xfrm>
            <a:off x="3281363" y="4884111"/>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2" name="楕円 61">
            <a:extLst>
              <a:ext uri="{FF2B5EF4-FFF2-40B4-BE49-F238E27FC236}">
                <a16:creationId xmlns:a16="http://schemas.microsoft.com/office/drawing/2014/main" id="{4A6160BE-06B4-43C8-8DE4-6825D3359D92}"/>
              </a:ext>
            </a:extLst>
          </p:cNvPr>
          <p:cNvSpPr>
            <a:spLocks/>
          </p:cNvSpPr>
          <p:nvPr/>
        </p:nvSpPr>
        <p:spPr>
          <a:xfrm>
            <a:off x="3275382" y="5287484"/>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3" name="楕円 62">
            <a:extLst>
              <a:ext uri="{FF2B5EF4-FFF2-40B4-BE49-F238E27FC236}">
                <a16:creationId xmlns:a16="http://schemas.microsoft.com/office/drawing/2014/main" id="{3BC0442A-8041-440D-8BA0-5FC9A46ECF9A}"/>
              </a:ext>
            </a:extLst>
          </p:cNvPr>
          <p:cNvSpPr>
            <a:spLocks/>
          </p:cNvSpPr>
          <p:nvPr/>
        </p:nvSpPr>
        <p:spPr>
          <a:xfrm>
            <a:off x="1741634" y="5690853"/>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Tree>
    <p:extLst>
      <p:ext uri="{BB962C8B-B14F-4D97-AF65-F5344CB8AC3E}">
        <p14:creationId xmlns:p14="http://schemas.microsoft.com/office/powerpoint/2010/main" val="14750155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Dゴシック優先">
      <a:majorFont>
        <a:latin typeface="UD デジタル 教科書体 NP-R"/>
        <a:ea typeface="BIZ UDPゴシック"/>
        <a:cs typeface=""/>
      </a:majorFont>
      <a:minorFont>
        <a:latin typeface="UD デジタル 教科書体 N-R"/>
        <a:ea typeface="BIZ UD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516482"/>
          </a:solidFill>
        </a:ln>
      </a:spPr>
      <a:bodyPr wrap="square" lIns="180000" tIns="180000" rIns="180000" bIns="180000" anchor="ctr">
        <a:noAutofit/>
      </a:bodyPr>
      <a:lstStyle>
        <a:defPPr algn="l">
          <a:lnSpc>
            <a:spcPct val="110000"/>
          </a:lnSpc>
          <a:defRPr b="1" dirty="0" smtClean="0">
            <a:solidFill>
              <a:srgbClr val="516482"/>
            </a:solidFill>
            <a:latin typeface="+mj-ea"/>
            <a:ea typeface="+mj-ea"/>
          </a:defRPr>
        </a:defPPr>
      </a:lstStyle>
    </a:spDef>
    <a:txDef>
      <a:spPr>
        <a:solidFill>
          <a:schemeClr val="bg1"/>
        </a:solidFill>
      </a:spPr>
      <a:bodyPr wrap="none" rtlCol="0">
        <a:noAutofit/>
      </a:bodyPr>
      <a:lstStyle>
        <a:defPPr algn="l">
          <a:defRPr kumimoji="1" sz="105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15630</TotalTime>
  <Words>810</Words>
  <Application>Microsoft Office PowerPoint</Application>
  <PresentationFormat>A4 210 x 297 mm</PresentationFormat>
  <Paragraphs>70</Paragraphs>
  <Slides>4</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4" baseType="lpstr">
      <vt:lpstr>BIZ UDPゴシック</vt:lpstr>
      <vt:lpstr>Meiryo UI</vt:lpstr>
      <vt:lpstr>ＭＳ Ｐゴシック</vt:lpstr>
      <vt:lpstr>UD デジタル 教科書体 NP-R</vt:lpstr>
      <vt:lpstr>UD デジタル 教科書体 N-R</vt:lpstr>
      <vt:lpstr>Yu Mincho</vt:lpstr>
      <vt:lpstr>Arial</vt:lpstr>
      <vt:lpstr>Wingdings</vt:lpstr>
      <vt:lpstr>Office テーマ</vt:lpstr>
      <vt:lpstr>Worksheet</vt:lpstr>
      <vt:lpstr>再現性のある私２</vt:lpstr>
      <vt:lpstr>参考：自分の二軸チェック表</vt:lpstr>
      <vt:lpstr>再現性のある私２</vt:lpstr>
      <vt:lpstr>参考：自分の二軸チェック表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【職サークルルネッサンス第10期】企画書Ver.10</dc:title>
  <dc:creator>平原 葉子</dc:creator>
  <cp:lastModifiedBy>平原 葉子</cp:lastModifiedBy>
  <cp:revision>438</cp:revision>
  <cp:lastPrinted>2020-03-12T06:40:24Z</cp:lastPrinted>
  <dcterms:created xsi:type="dcterms:W3CDTF">2019-04-24T07:42:51Z</dcterms:created>
  <dcterms:modified xsi:type="dcterms:W3CDTF">2022-07-29T09:07:29Z</dcterms:modified>
</cp:coreProperties>
</file>