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397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14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FB4A8F-6513-4B88-B3F2-80350EF43EF0}"/>
              </a:ext>
            </a:extLst>
          </p:cNvPr>
          <p:cNvSpPr/>
          <p:nvPr/>
        </p:nvSpPr>
        <p:spPr>
          <a:xfrm>
            <a:off x="0" y="0"/>
            <a:ext cx="9906000" cy="5257800"/>
          </a:xfrm>
          <a:prstGeom prst="rect">
            <a:avLst/>
          </a:prstGeom>
          <a:solidFill>
            <a:srgbClr val="5164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1457EB5-421A-410C-BE48-075B76364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>
            <a:normAutofit/>
          </a:bodyPr>
          <a:lstStyle>
            <a:lvl1pPr algn="ctr">
              <a:defRPr sz="66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5072EF-F2A3-4428-BDE2-8E1BC1B68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ln>
            <a:solidFill>
              <a:srgbClr val="516482"/>
            </a:solidFill>
          </a:ln>
        </p:spPr>
        <p:txBody>
          <a:bodyPr/>
          <a:lstStyle>
            <a:lvl1pPr marL="0" indent="0" algn="ctr">
              <a:buNone/>
              <a:defRPr sz="1950">
                <a:solidFill>
                  <a:schemeClr val="bg1"/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211419-C160-4831-BA9F-7FD19D6EE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962F-767E-4644-95E4-1566A60C2D94}" type="datetime1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8E6BBF-7D06-4DCB-B55E-C8D833A2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639704-A619-43AB-9523-4408E2915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B91FC5-5F61-446B-8D3F-ECC587B42E9F}"/>
              </a:ext>
            </a:extLst>
          </p:cNvPr>
          <p:cNvSpPr/>
          <p:nvPr userDrawn="1"/>
        </p:nvSpPr>
        <p:spPr>
          <a:xfrm>
            <a:off x="0" y="0"/>
            <a:ext cx="9906000" cy="5257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4165641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7AC85B-9307-43F3-B134-9D61A0C40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01C3552-FA86-4EA8-B038-1F2B45C315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29D536-A740-4BB7-8FED-65D093748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3EBAEF-4B35-46BE-BE7E-30E95CD2A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AA36B-BAFF-4E5B-97E0-35B32AF7772D}" type="datetime1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34B81CC-0B6B-4686-88FB-F55BF56B1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918A79-61CF-4FA2-A275-6C0999CBF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06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662F76-6657-4FAE-BC60-19821F573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693EC6-484D-4359-A28E-8D63009B4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D75985-4785-47DE-8361-B4F4626C7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AF5B-7BF5-4D9D-B1FD-BCB538CAB594}" type="datetime1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32CE61-1FFC-445A-8D49-675E08B2A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622585-99BE-4FB3-B36C-6FF39562A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985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924E926-3BF7-463A-BD7E-699D317BE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5CD0CD-5789-4CF3-A766-673F8BB05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395D6A-7E66-443A-A085-DBA7635F0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1EFA-6D8E-4949-B1B8-576143F8E422}" type="datetime1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805435-DDCA-4C67-A2AC-919EA41C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D2D3FB-A947-4ED8-A614-5B302B50A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241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184815-D6EA-4E35-A4A1-1A92844D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473A3AD-B9BE-4152-9306-7B4E853D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9601-027A-4122-B0CB-63582F9E1467}" type="datetime1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324019-ABB7-43F6-B72A-850124D49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743678-40B5-4DA4-B32E-C0550C04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69832330-02DB-411F-9331-12CE91306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98" y="1181101"/>
            <a:ext cx="9184005" cy="681990"/>
          </a:xfrm>
        </p:spPr>
        <p:txBody>
          <a:bodyPr/>
          <a:lstStyle>
            <a:lvl1pPr marL="0" indent="0">
              <a:buNone/>
              <a:defRPr/>
            </a:lvl1pPr>
            <a:lvl2pPr marL="371475" indent="0">
              <a:buNone/>
              <a:defRPr/>
            </a:lvl2pPr>
            <a:lvl3pPr marL="742950" indent="0">
              <a:buNone/>
              <a:defRPr/>
            </a:lvl3pPr>
            <a:lvl4pPr marL="1114425" indent="0">
              <a:buNone/>
              <a:defRPr/>
            </a:lvl4pPr>
            <a:lvl5pPr marL="1485900" indent="0">
              <a:buNone/>
              <a:defRPr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41913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D5DEA5-D83D-44D6-B9B2-563F18C7B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DF3E82-83C7-4DC3-9D0F-A408B5D78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38" y="1169670"/>
            <a:ext cx="9184005" cy="483584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4F0BB1-0E29-4F36-AE08-BDDBD2735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571A-FDFE-437B-AE65-28EB1180F464}" type="datetime1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BCB771-9469-4AAA-ACDE-7E3F78234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E56912-86EA-4A12-8EC8-ED2767F0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69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9E02F6-FE00-4C43-B1B4-399BC3140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DDC20E-6368-49B7-858D-89EABA9C9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D39F38-284F-4C96-896C-B2C1CFACE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FC0E-11C0-4C36-B863-B00766031C36}" type="datetime1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EFB064-D841-48A2-902F-6E8D7831A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6AB83F-EB98-4A2B-A416-D2CBD445B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82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5FE089-E0CE-4320-8A76-FE87C50FA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D6392B-CF77-4518-8EB2-B55D22C181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5278" y="1310640"/>
            <a:ext cx="4545330" cy="48663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FA6558-D64F-4ACA-B952-8DFCD56891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310640"/>
            <a:ext cx="4545330" cy="48663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17CAA9-CDA4-4E36-AB87-DDBB5D5A8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6A7A-22EE-481D-8E8D-8E839B7BF7C7}" type="datetime1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3671E5-352D-4C4A-84C2-9D2279949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8FA685-F4DF-46B8-8E0F-C5E510CE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22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096860-85BE-441E-9205-2180057E7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8367CE-03C5-4DBE-8667-4A5374923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39BF581-99B7-475E-92DA-FF502652F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4E1ACFD-8919-4CD3-B479-83D74BCF5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2763696-CEB1-4031-AFF2-61BB6F5079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FBBD1B0-EAE5-42E9-8A7D-B36A3A9D1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EC43-3434-44ED-91DB-F295D613EA1F}" type="datetime1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BAF0AB5-B224-4A1A-9A45-DED9D0B26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06CB51-5ABE-4BED-9E51-F1B680A54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38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184815-D6EA-4E35-A4A1-1A92844D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473A3AD-B9BE-4152-9306-7B4E853D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C6E9-989E-4EDB-A039-1B21D2BA08F3}" type="datetime1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324019-ABB7-43F6-B72A-850124D49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Copyright (C) Puff Co., Ltd All Rights Reserved.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743678-40B5-4DA4-B32E-C0550C04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69832330-02DB-411F-9331-12CE91306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97" y="1181101"/>
            <a:ext cx="9184005" cy="68199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87243183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184815-D6EA-4E35-A4A1-1A92844D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473A3AD-B9BE-4152-9306-7B4E853D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C6E9-989E-4EDB-A039-1B21D2BA08F3}" type="datetime1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324019-ABB7-43F6-B72A-850124D49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Copyright (C) Puff Co., Ltd All Rights Reserved.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743678-40B5-4DA4-B32E-C0550C04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621572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A69F8FF-9B71-4EF0-A489-D5FF97671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4CAA-D629-4998-A345-45865A3CC9E0}" type="datetime1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3E77389-F64F-4BA8-965F-6A872546A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4C0B7C-5F8C-41ED-B272-FB16CFD3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55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0740BD-27E0-4B6E-B313-11257EE9C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80DDB4-EC76-48D5-87BE-31904DD3B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2BE4ECD-737E-4D0B-912C-D92D6248B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7F3C05-DD6B-42C2-9A37-108AE8B54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8A9E-8075-4209-A6A3-86AFE0377932}" type="datetime1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DC2A55-ADFA-4B53-B65A-2D459E478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(C) Puff Co., Ltd All Rights Reserved.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39FFBC-9C18-4A48-AFD8-81913992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36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221EBD-7189-48B6-BF3D-B3258066A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6238" y="1341120"/>
            <a:ext cx="9184005" cy="4835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C4EC40-1789-4E6F-9242-34B436E94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671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7C6E9-989E-4EDB-A039-1B21D2BA08F3}" type="datetime1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C4DED2-2786-40B5-919D-9E3A25C9C5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Copyright (C) Puff Co., Ltd All Rights Reserved.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F1BF86-ABC3-4B32-A27B-A3F7096CBC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6187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6CA6859-B21D-4FFD-BABC-A9F2B186FFB1}"/>
              </a:ext>
            </a:extLst>
          </p:cNvPr>
          <p:cNvSpPr/>
          <p:nvPr/>
        </p:nvSpPr>
        <p:spPr>
          <a:xfrm>
            <a:off x="0" y="0"/>
            <a:ext cx="9906000" cy="975360"/>
          </a:xfrm>
          <a:prstGeom prst="rect">
            <a:avLst/>
          </a:prstGeom>
          <a:solidFill>
            <a:srgbClr val="5164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A7B3564-43FD-4041-A27C-8DED5F7FC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0"/>
            <a:ext cx="9224963" cy="10058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1BA442E-EBE5-4FDD-95B2-3AA525976DC4}"/>
              </a:ext>
            </a:extLst>
          </p:cNvPr>
          <p:cNvSpPr/>
          <p:nvPr userDrawn="1"/>
        </p:nvSpPr>
        <p:spPr>
          <a:xfrm>
            <a:off x="0" y="0"/>
            <a:ext cx="9906000" cy="9753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305289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66" r:id="rId13"/>
  </p:sldLayoutIdLst>
  <p:hf hd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110000"/>
        </a:lnSpc>
        <a:spcBef>
          <a:spcPts val="6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110000"/>
        </a:lnSpc>
        <a:spcBef>
          <a:spcPts val="6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110000"/>
        </a:lnSpc>
        <a:spcBef>
          <a:spcPts val="6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110000"/>
        </a:lnSpc>
        <a:spcBef>
          <a:spcPts val="6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110000"/>
        </a:lnSpc>
        <a:spcBef>
          <a:spcPts val="6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807977E3-2F8E-4A7E-B256-72FF434C1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マイキャラ作成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4EE39D-2DF8-48DF-90E6-10CF72168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  <a:latin typeface="UD デジタル 教科書体 N-R"/>
                <a:ea typeface="BIZ UDゴシック"/>
              </a:rPr>
              <a:t>Copyright (C) Puff Co., Ltd All Rights Reserved.</a:t>
            </a:r>
            <a:endParaRPr lang="ja-JP" altLang="en-US">
              <a:solidFill>
                <a:prstClr val="black">
                  <a:tint val="75000"/>
                </a:prstClr>
              </a:solidFill>
              <a:latin typeface="UD デジタル 教科書体 N-R"/>
              <a:ea typeface="BIZ UDゴシック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AAB0D70-9364-4F85-86A7-72322ACF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UD デジタル 教科書体 N-R"/>
                <a:ea typeface="BIZ UDゴシック"/>
              </a:rPr>
              <a:pPr/>
              <a:t>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UD デジタル 教科書体 N-R"/>
              <a:ea typeface="BIZ UDゴシック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ED786F6-D546-453D-BD2D-F94CF7CE44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09" r="21309"/>
          <a:stretch/>
        </p:blipFill>
        <p:spPr>
          <a:xfrm>
            <a:off x="335280" y="1747589"/>
            <a:ext cx="3137734" cy="336282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2AEA236-4C0A-420E-9CB5-FFB654413417}"/>
              </a:ext>
            </a:extLst>
          </p:cNvPr>
          <p:cNvSpPr/>
          <p:nvPr/>
        </p:nvSpPr>
        <p:spPr>
          <a:xfrm>
            <a:off x="6180883" y="1161536"/>
            <a:ext cx="3568597" cy="510334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square" lIns="180000" tIns="180000" rIns="180000" bIns="180000" rtlCol="0" anchor="ctr">
            <a:noAutofit/>
          </a:bodyPr>
          <a:lstStyle/>
          <a:p>
            <a:pPr>
              <a:lnSpc>
                <a:spcPct val="110000"/>
              </a:lnSpc>
            </a:pPr>
            <a:endParaRPr lang="ja-JP" altLang="en-US" b="1" dirty="0">
              <a:solidFill>
                <a:srgbClr val="516482"/>
              </a:solidFill>
              <a:latin typeface="BIZ UDPゴシック"/>
              <a:ea typeface="BIZ UDPゴシック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FF84A13-15B7-42F2-A2AA-F352C3329078}"/>
              </a:ext>
            </a:extLst>
          </p:cNvPr>
          <p:cNvSpPr txBox="1"/>
          <p:nvPr/>
        </p:nvSpPr>
        <p:spPr>
          <a:xfrm>
            <a:off x="3473014" y="1320166"/>
            <a:ext cx="2228849" cy="54013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lang="ja-JP" altLang="en-US" sz="1050" dirty="0">
                <a:solidFill>
                  <a:prstClr val="black"/>
                </a:solidFill>
                <a:latin typeface="UD デジタル 教科書体 N-R"/>
                <a:ea typeface="BIZ UDゴシック"/>
              </a:rPr>
              <a:t>キャラ名</a:t>
            </a:r>
            <a:endParaRPr lang="en-US" altLang="ja-JP" sz="1050" dirty="0">
              <a:solidFill>
                <a:prstClr val="black"/>
              </a:solidFill>
              <a:latin typeface="UD デジタル 教科書体 N-R"/>
              <a:ea typeface="BIZ UDゴシック"/>
            </a:endParaRPr>
          </a:p>
          <a:p>
            <a:endParaRPr lang="en-US" altLang="ja-JP" sz="1050" dirty="0">
              <a:solidFill>
                <a:prstClr val="black"/>
              </a:solidFill>
              <a:latin typeface="UD デジタル 教科書体 N-R"/>
              <a:ea typeface="BIZ UDゴシック"/>
            </a:endParaRPr>
          </a:p>
          <a:p>
            <a:endParaRPr lang="en-US" altLang="ja-JP" sz="1050" dirty="0">
              <a:solidFill>
                <a:prstClr val="black"/>
              </a:solidFill>
              <a:latin typeface="UD デジタル 教科書体 N-R"/>
              <a:ea typeface="BIZ UDゴシック"/>
            </a:endParaRPr>
          </a:p>
          <a:p>
            <a:endParaRPr lang="en-US" altLang="ja-JP" sz="1050" dirty="0">
              <a:solidFill>
                <a:prstClr val="black"/>
              </a:solidFill>
              <a:latin typeface="UD デジタル 教科書体 N-R"/>
              <a:ea typeface="BIZ UDゴシック"/>
            </a:endParaRPr>
          </a:p>
          <a:p>
            <a:endParaRPr lang="en-US" altLang="ja-JP" sz="1050" dirty="0">
              <a:solidFill>
                <a:prstClr val="black"/>
              </a:solidFill>
              <a:latin typeface="UD デジタル 教科書体 N-R"/>
              <a:ea typeface="BIZ UDゴシック"/>
            </a:endParaRPr>
          </a:p>
          <a:p>
            <a:endParaRPr lang="en-US" altLang="ja-JP" sz="1050" dirty="0">
              <a:solidFill>
                <a:prstClr val="black"/>
              </a:solidFill>
              <a:latin typeface="UD デジタル 教科書体 N-R"/>
              <a:ea typeface="BIZ UDゴシック"/>
            </a:endParaRPr>
          </a:p>
          <a:p>
            <a:r>
              <a:rPr lang="ja-JP" altLang="en-US" sz="1050" dirty="0">
                <a:solidFill>
                  <a:prstClr val="black"/>
                </a:solidFill>
                <a:latin typeface="UD デジタル 教科書体 N-R"/>
                <a:ea typeface="BIZ UDゴシック"/>
              </a:rPr>
              <a:t>性格・夢・特技など</a:t>
            </a:r>
            <a:endParaRPr lang="en-US" altLang="ja-JP" sz="1050" dirty="0">
              <a:solidFill>
                <a:prstClr val="black"/>
              </a:solidFill>
              <a:latin typeface="UD デジタル 教科書体 N-R"/>
              <a:ea typeface="BIZ UDゴシック"/>
            </a:endParaRPr>
          </a:p>
          <a:p>
            <a:endParaRPr lang="en-US" altLang="ja-JP" sz="1050" dirty="0">
              <a:solidFill>
                <a:prstClr val="black"/>
              </a:solidFill>
              <a:latin typeface="UD デジタル 教科書体 N-R"/>
              <a:ea typeface="BIZ UDゴシック"/>
            </a:endParaRPr>
          </a:p>
          <a:p>
            <a:endParaRPr lang="en-US" altLang="ja-JP" sz="1050" dirty="0">
              <a:solidFill>
                <a:prstClr val="black"/>
              </a:solidFill>
              <a:latin typeface="UD デジタル 教科書体 N-R"/>
              <a:ea typeface="BIZ UDゴシック"/>
            </a:endParaRPr>
          </a:p>
          <a:p>
            <a:endParaRPr lang="en-US" altLang="ja-JP" sz="1050" dirty="0">
              <a:solidFill>
                <a:prstClr val="black"/>
              </a:solidFill>
              <a:latin typeface="UD デジタル 教科書体 N-R"/>
              <a:ea typeface="BIZ UDゴシック"/>
            </a:endParaRPr>
          </a:p>
          <a:p>
            <a:endParaRPr lang="en-US" altLang="ja-JP" sz="1050" dirty="0">
              <a:solidFill>
                <a:prstClr val="black"/>
              </a:solidFill>
              <a:latin typeface="UD デジタル 教科書体 N-R"/>
              <a:ea typeface="BIZ UDゴシック"/>
            </a:endParaRPr>
          </a:p>
          <a:p>
            <a:endParaRPr lang="en-US" altLang="ja-JP" sz="1050" dirty="0">
              <a:solidFill>
                <a:prstClr val="black"/>
              </a:solidFill>
              <a:latin typeface="UD デジタル 教科書体 N-R"/>
              <a:ea typeface="BIZ UDゴシック"/>
            </a:endParaRPr>
          </a:p>
          <a:p>
            <a:endParaRPr lang="en-US" altLang="ja-JP" sz="1050" dirty="0">
              <a:solidFill>
                <a:prstClr val="black"/>
              </a:solidFill>
              <a:latin typeface="UD デジタル 教科書体 N-R"/>
              <a:ea typeface="BIZ UDゴシック"/>
            </a:endParaRPr>
          </a:p>
          <a:p>
            <a:endParaRPr lang="en-US" altLang="ja-JP" sz="1050" dirty="0">
              <a:solidFill>
                <a:prstClr val="black"/>
              </a:solidFill>
              <a:latin typeface="UD デジタル 教科書体 N-R"/>
              <a:ea typeface="BIZ UDゴシック"/>
            </a:endParaRPr>
          </a:p>
          <a:p>
            <a:endParaRPr lang="en-US" altLang="ja-JP" sz="1050" dirty="0">
              <a:solidFill>
                <a:prstClr val="black"/>
              </a:solidFill>
              <a:latin typeface="UD デジタル 教科書体 N-R"/>
              <a:ea typeface="BIZ UDゴシック"/>
            </a:endParaRPr>
          </a:p>
          <a:p>
            <a:endParaRPr lang="en-US" altLang="ja-JP" sz="1050" dirty="0">
              <a:solidFill>
                <a:prstClr val="black"/>
              </a:solidFill>
              <a:latin typeface="UD デジタル 教科書体 N-R"/>
              <a:ea typeface="BIZ UDゴシック"/>
            </a:endParaRPr>
          </a:p>
          <a:p>
            <a:r>
              <a:rPr lang="ja-JP" altLang="en-US" sz="1050" dirty="0">
                <a:solidFill>
                  <a:prstClr val="black"/>
                </a:solidFill>
                <a:latin typeface="UD デジタル 教科書体 N-R"/>
                <a:ea typeface="BIZ UDゴシック"/>
              </a:rPr>
              <a:t>大切にしている考え方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9364C35-F43B-4FE6-98DE-0460D54FCB54}"/>
              </a:ext>
            </a:extLst>
          </p:cNvPr>
          <p:cNvSpPr/>
          <p:nvPr/>
        </p:nvSpPr>
        <p:spPr>
          <a:xfrm>
            <a:off x="6180883" y="136524"/>
            <a:ext cx="3568597" cy="650554"/>
          </a:xfrm>
          <a:prstGeom prst="rect">
            <a:avLst/>
          </a:prstGeom>
          <a:solidFill>
            <a:schemeClr val="bg1"/>
          </a:solidFill>
          <a:ln>
            <a:solidFill>
              <a:srgbClr val="516482"/>
            </a:solidFill>
          </a:ln>
        </p:spPr>
        <p:txBody>
          <a:bodyPr wrap="square" lIns="180000" tIns="180000" rIns="180000" bIns="180000" rtlCol="0"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ja-JP" altLang="en-US" b="1" dirty="0">
                <a:solidFill>
                  <a:srgbClr val="516482"/>
                </a:solidFill>
                <a:latin typeface="BIZ UDPゴシック"/>
                <a:ea typeface="BIZ UDPゴシック"/>
              </a:rPr>
              <a:t>名前</a:t>
            </a:r>
          </a:p>
        </p:txBody>
      </p:sp>
    </p:spTree>
    <p:extLst>
      <p:ext uri="{BB962C8B-B14F-4D97-AF65-F5344CB8AC3E}">
        <p14:creationId xmlns:p14="http://schemas.microsoft.com/office/powerpoint/2010/main" val="182190569"/>
      </p:ext>
    </p:extLst>
  </p:cSld>
  <p:clrMapOvr>
    <a:masterClrMapping/>
  </p:clrMapOvr>
</p:sld>
</file>

<file path=ppt/theme/theme1.xml><?xml version="1.0" encoding="utf-8"?>
<a:theme xmlns:a="http://schemas.openxmlformats.org/drawingml/2006/main" name="採用力診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UD明朝あり">
      <a:majorFont>
        <a:latin typeface="BIZ UDPゴシック"/>
        <a:ea typeface="BIZ UDPゴシック"/>
        <a:cs typeface=""/>
      </a:majorFont>
      <a:minorFont>
        <a:latin typeface="BIZ UDP明朝 Medium"/>
        <a:ea typeface="BIZ UDP明朝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516482"/>
          </a:solidFill>
        </a:ln>
      </a:spPr>
      <a:bodyPr wrap="square" lIns="180000" tIns="180000" rIns="180000" bIns="180000" anchor="ctr">
        <a:noAutofit/>
      </a:bodyPr>
      <a:lstStyle>
        <a:defPPr algn="l">
          <a:lnSpc>
            <a:spcPct val="110000"/>
          </a:lnSpc>
          <a:defRPr b="1" dirty="0" smtClean="0">
            <a:solidFill>
              <a:srgbClr val="516482"/>
            </a:solidFill>
            <a:latin typeface="+mj-ea"/>
            <a:ea typeface="+mj-ea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採用力診断" id="{396D83A1-9D66-43C0-903E-0B500BA6FA9D}" vid="{1A09EF53-0D3A-4162-A513-B17DD75ABA3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採用力診断</Template>
  <TotalTime>1</TotalTime>
  <Words>28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BIZ UDP明朝 Medium</vt:lpstr>
      <vt:lpstr>UD デジタル 教科書体 N-R</vt:lpstr>
      <vt:lpstr>Arial</vt:lpstr>
      <vt:lpstr>採用力診断</vt:lpstr>
      <vt:lpstr>マイキャラ作成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マイキャラ作成</dc:title>
  <dc:creator>平原 葉子</dc:creator>
  <cp:lastModifiedBy>平原 葉子</cp:lastModifiedBy>
  <cp:revision>2</cp:revision>
  <dcterms:created xsi:type="dcterms:W3CDTF">2020-06-17T04:38:38Z</dcterms:created>
  <dcterms:modified xsi:type="dcterms:W3CDTF">2020-06-17T04:40:34Z</dcterms:modified>
</cp:coreProperties>
</file>