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397" r:id="rId2"/>
    <p:sldId id="398" r:id="rId3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6" d="100"/>
          <a:sy n="66" d="100"/>
        </p:scale>
        <p:origin x="114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FFB4A8F-6513-4B88-B3F2-80350EF43EF0}"/>
              </a:ext>
            </a:extLst>
          </p:cNvPr>
          <p:cNvSpPr/>
          <p:nvPr/>
        </p:nvSpPr>
        <p:spPr>
          <a:xfrm>
            <a:off x="0" y="0"/>
            <a:ext cx="9906000" cy="5257800"/>
          </a:xfrm>
          <a:prstGeom prst="rect">
            <a:avLst/>
          </a:prstGeom>
          <a:solidFill>
            <a:srgbClr val="5164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1457EB5-421A-410C-BE48-075B763641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>
            <a:normAutofit/>
          </a:bodyPr>
          <a:lstStyle>
            <a:lvl1pPr algn="ctr">
              <a:defRPr sz="66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C5072EF-F2A3-4428-BDE2-8E1BC1B68C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ln>
            <a:solidFill>
              <a:srgbClr val="516482"/>
            </a:solidFill>
          </a:ln>
        </p:spPr>
        <p:txBody>
          <a:bodyPr/>
          <a:lstStyle>
            <a:lvl1pPr marL="0" indent="0" algn="ctr">
              <a:buNone/>
              <a:defRPr sz="1950">
                <a:solidFill>
                  <a:schemeClr val="bg1"/>
                </a:solidFill>
              </a:defRPr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211419-C160-4831-BA9F-7FD19D6EE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0962F-767E-4644-95E4-1566A60C2D94}" type="datetime1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F8E6BBF-7D06-4DCB-B55E-C8D833A2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 (C) Puff Co., Ltd All Rights Reserved.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E639704-A619-43AB-9523-4408E2915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D780-C5BE-4009-8777-3078C0CBF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DB91FC5-5F61-446B-8D3F-ECC587B42E9F}"/>
              </a:ext>
            </a:extLst>
          </p:cNvPr>
          <p:cNvSpPr/>
          <p:nvPr userDrawn="1"/>
        </p:nvSpPr>
        <p:spPr>
          <a:xfrm>
            <a:off x="0" y="0"/>
            <a:ext cx="9906000" cy="5257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41656419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7AC85B-9307-43F3-B134-9D61A0C40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01C3552-FA86-4EA8-B038-1F2B45C315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029D536-A740-4BB7-8FED-65D0937489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83EBAEF-4B35-46BE-BE7E-30E95CD2A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AA36B-BAFF-4E5B-97E0-35B32AF7772D}" type="datetime1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34B81CC-0B6B-4686-88FB-F55BF56B1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 (C) Puff Co., Ltd All Rights Reserved.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7918A79-61CF-4FA2-A275-6C0999CBF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D780-C5BE-4009-8777-3078C0CBF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5068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662F76-6657-4FAE-BC60-19821F573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693EC6-484D-4359-A28E-8D63009B43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D75985-4785-47DE-8361-B4F4626C7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AF5B-7BF5-4D9D-B1FD-BCB538CAB594}" type="datetime1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432CE61-1FFC-445A-8D49-675E08B2A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 (C) Puff Co., Ltd All Rights Reserved.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1622585-99BE-4FB3-B36C-6FF39562A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D780-C5BE-4009-8777-3078C0CBF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0985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924E926-3BF7-463A-BD7E-699D317BE5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B5CD0CD-5789-4CF3-A766-673F8BB051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395D6A-7E66-443A-A085-DBA7635F0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21EFA-6D8E-4949-B1B8-576143F8E422}" type="datetime1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805435-DDCA-4C67-A2AC-919EA41C4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 (C) Puff Co., Ltd All Rights Reserved.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4D2D3FB-A947-4ED8-A614-5B302B50A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D780-C5BE-4009-8777-3078C0CBF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2413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184815-D6EA-4E35-A4A1-1A92844D6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473A3AD-B9BE-4152-9306-7B4E853DB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19601-027A-4122-B0CB-63582F9E1467}" type="datetime1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8324019-ABB7-43F6-B72A-850124D49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 (C) Puff Co., Ltd All Rights Reserved.</a:t>
            </a:r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6743678-40B5-4DA4-B32E-C0550C04F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D780-C5BE-4009-8777-3078C0CBF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69832330-02DB-411F-9331-12CE91306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998" y="1181101"/>
            <a:ext cx="9184005" cy="681990"/>
          </a:xfrm>
        </p:spPr>
        <p:txBody>
          <a:bodyPr/>
          <a:lstStyle>
            <a:lvl1pPr marL="0" indent="0">
              <a:buNone/>
              <a:defRPr/>
            </a:lvl1pPr>
            <a:lvl2pPr marL="371475" indent="0">
              <a:buNone/>
              <a:defRPr/>
            </a:lvl2pPr>
            <a:lvl3pPr marL="742950" indent="0">
              <a:buNone/>
              <a:defRPr/>
            </a:lvl3pPr>
            <a:lvl4pPr marL="1114425" indent="0">
              <a:buNone/>
              <a:defRPr/>
            </a:lvl4pPr>
            <a:lvl5pPr marL="1485900" indent="0">
              <a:buNone/>
              <a:defRPr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41913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D5DEA5-D83D-44D6-B9B2-563F18C7B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9DF3E82-83C7-4DC3-9D0F-A408B5D78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238" y="1169670"/>
            <a:ext cx="9184005" cy="483584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74F0BB1-0E29-4F36-AE08-BDDBD2735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571A-FDFE-437B-AE65-28EB1180F464}" type="datetime1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CBCB771-9469-4AAA-ACDE-7E3F78234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 (C) Puff Co., Ltd All Rights Reserved.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E56912-86EA-4A12-8EC8-ED2767F0D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D780-C5BE-4009-8777-3078C0CBF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7692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9E02F6-FE00-4C43-B1B4-399BC3140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9DDC20E-6368-49B7-858D-89EABA9C9F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D39F38-284F-4C96-896C-B2C1CFACE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5FC0E-11C0-4C36-B863-B00766031C36}" type="datetime1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CEFB064-D841-48A2-902F-6E8D7831A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 (C) Puff Co., Ltd All Rights Reserved.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6AB83F-EB98-4A2B-A416-D2CBD445B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D780-C5BE-4009-8777-3078C0CBF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8822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5FE089-E0CE-4320-8A76-FE87C50FA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7D6392B-CF77-4518-8EB2-B55D22C181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15278" y="1310640"/>
            <a:ext cx="4545330" cy="486632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FFA6558-D64F-4ACA-B952-8DFCD56891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310640"/>
            <a:ext cx="4545330" cy="486632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517CAA9-CDA4-4E36-AB87-DDBB5D5A8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06A7A-22EE-481D-8E8D-8E839B7BF7C7}" type="datetime1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3671E5-352D-4C4A-84C2-9D2279949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 (C) Puff Co., Ltd All Rights Reserved.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F8FA685-F4DF-46B8-8E0F-C5E510CE1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D780-C5BE-4009-8777-3078C0CBF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9223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096860-85BE-441E-9205-2180057E7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08367CE-03C5-4DBE-8667-4A5374923F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39BF581-99B7-475E-92DA-FF502652F1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4E1ACFD-8919-4CD3-B479-83D74BCF54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2763696-CEB1-4031-AFF2-61BB6F5079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FBBD1B0-EAE5-42E9-8A7D-B36A3A9D1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EEC43-3434-44ED-91DB-F295D613EA1F}" type="datetime1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BAF0AB5-B224-4A1A-9A45-DED9D0B26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 (C) Puff Co., Ltd All Rights Reserved.</a:t>
            </a:r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806CB51-5ABE-4BED-9E51-F1B680A54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D780-C5BE-4009-8777-3078C0CBF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6381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184815-D6EA-4E35-A4A1-1A92844D6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473A3AD-B9BE-4152-9306-7B4E853DB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7C6E9-989E-4EDB-A039-1B21D2BA08F3}" type="datetime1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8324019-ABB7-43F6-B72A-850124D49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Copyright (C) Puff Co., Ltd All Rights Reserved.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6743678-40B5-4DA4-B32E-C0550C04F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D780-C5BE-4009-8777-3078C0CBF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69832330-02DB-411F-9331-12CE91306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997" y="1181101"/>
            <a:ext cx="9184005" cy="681990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187243183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184815-D6EA-4E35-A4A1-1A92844D6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473A3AD-B9BE-4152-9306-7B4E853DB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7C6E9-989E-4EDB-A039-1B21D2BA08F3}" type="datetime1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8324019-ABB7-43F6-B72A-850124D49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Copyright (C) Puff Co., Ltd All Rights Reserved.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6743678-40B5-4DA4-B32E-C0550C04F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D780-C5BE-4009-8777-3078C0CBF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4621572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A69F8FF-9B71-4EF0-A489-D5FF97671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24CAA-D629-4998-A345-45865A3CC9E0}" type="datetime1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3E77389-F64F-4BA8-965F-6A872546A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 (C) Puff Co., Ltd All Rights Reserved.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A4C0B7C-5F8C-41ED-B272-FB16CFD38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D780-C5BE-4009-8777-3078C0CBF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1551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0740BD-27E0-4B6E-B313-11257EE9C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E80DDB4-EC76-48D5-87BE-31904DD3B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2BE4ECD-737E-4D0B-912C-D92D6248B0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77F3C05-DD6B-42C2-9A37-108AE8B54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B8A9E-8075-4209-A6A3-86AFE0377932}" type="datetime1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9DC2A55-ADFA-4B53-B65A-2D459E478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 (C) Puff Co., Ltd All Rights Reserved.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239FFBC-9C18-4A48-AFD8-819139925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D780-C5BE-4009-8777-3078C0CBF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2365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7221EBD-7189-48B6-BF3D-B3258066AC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6238" y="1341120"/>
            <a:ext cx="9184005" cy="4835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C4EC40-1789-4E6F-9242-34B436E941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0671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7C6E9-989E-4EDB-A039-1B21D2BA08F3}" type="datetime1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C4DED2-2786-40B5-919D-9E3A25C9C5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ja-JP"/>
              <a:t>Copyright (C) Puff Co., Ltd All Rights Reserved.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F1BF86-ABC3-4B32-A27B-A3F7096CBC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36187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1D780-C5BE-4009-8777-3078C0CBF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6CA6859-B21D-4FFD-BABC-A9F2B186FFB1}"/>
              </a:ext>
            </a:extLst>
          </p:cNvPr>
          <p:cNvSpPr/>
          <p:nvPr/>
        </p:nvSpPr>
        <p:spPr>
          <a:xfrm>
            <a:off x="0" y="0"/>
            <a:ext cx="9906000" cy="975360"/>
          </a:xfrm>
          <a:prstGeom prst="rect">
            <a:avLst/>
          </a:prstGeom>
          <a:solidFill>
            <a:srgbClr val="5164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A7B3564-43FD-4041-A27C-8DED5F7FC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280" y="0"/>
            <a:ext cx="9224963" cy="100584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1BA442E-EBE5-4FDD-95B2-3AA525976DC4}"/>
              </a:ext>
            </a:extLst>
          </p:cNvPr>
          <p:cNvSpPr/>
          <p:nvPr userDrawn="1"/>
        </p:nvSpPr>
        <p:spPr>
          <a:xfrm>
            <a:off x="0" y="0"/>
            <a:ext cx="9906000" cy="97536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3305289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66" r:id="rId13"/>
  </p:sldLayoutIdLst>
  <p:hf hdr="0" dt="0"/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110000"/>
        </a:lnSpc>
        <a:spcBef>
          <a:spcPts val="600"/>
        </a:spcBef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110000"/>
        </a:lnSpc>
        <a:spcBef>
          <a:spcPts val="600"/>
        </a:spcBef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110000"/>
        </a:lnSpc>
        <a:spcBef>
          <a:spcPts val="600"/>
        </a:spcBef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110000"/>
        </a:lnSpc>
        <a:spcBef>
          <a:spcPts val="600"/>
        </a:spcBef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110000"/>
        </a:lnSpc>
        <a:spcBef>
          <a:spcPts val="600"/>
        </a:spcBef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807977E3-2F8E-4A7E-B256-72FF434C1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私のイキイキ条件は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F4EE39D-2DF8-48DF-90E6-10CF72168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  <a:latin typeface="UD デジタル 教科書体 N-R"/>
                <a:ea typeface="BIZ UDゴシック"/>
              </a:rPr>
              <a:t>Copyright (C) Puff Co., Ltd All Rights Reserved.</a:t>
            </a:r>
            <a:endParaRPr lang="ja-JP" altLang="en-US">
              <a:solidFill>
                <a:prstClr val="black">
                  <a:tint val="75000"/>
                </a:prstClr>
              </a:solidFill>
              <a:latin typeface="UD デジタル 教科書体 N-R"/>
              <a:ea typeface="BIZ UDゴシック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AAB0D70-9364-4F85-86A7-72322ACF2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D780-C5BE-4009-8777-3078C0CBFD18}" type="slidenum">
              <a:rPr lang="ja-JP" altLang="en-US">
                <a:solidFill>
                  <a:prstClr val="black">
                    <a:tint val="75000"/>
                  </a:prstClr>
                </a:solidFill>
                <a:latin typeface="UD デジタル 教科書体 N-R"/>
                <a:ea typeface="BIZ UDゴシック"/>
              </a:rPr>
              <a:pPr/>
              <a:t>1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UD デジタル 教科書体 N-R"/>
              <a:ea typeface="BIZ UDゴシック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9364C35-F43B-4FE6-98DE-0460D54FCB54}"/>
              </a:ext>
            </a:extLst>
          </p:cNvPr>
          <p:cNvSpPr/>
          <p:nvPr/>
        </p:nvSpPr>
        <p:spPr>
          <a:xfrm>
            <a:off x="6180883" y="136524"/>
            <a:ext cx="3568597" cy="650554"/>
          </a:xfrm>
          <a:prstGeom prst="rect">
            <a:avLst/>
          </a:prstGeom>
          <a:solidFill>
            <a:schemeClr val="bg1"/>
          </a:solidFill>
          <a:ln>
            <a:solidFill>
              <a:srgbClr val="516482"/>
            </a:solidFill>
          </a:ln>
        </p:spPr>
        <p:txBody>
          <a:bodyPr wrap="square" lIns="180000" tIns="180000" rIns="180000" bIns="180000" rtlCol="0" anchor="ctr">
            <a:noAutofit/>
          </a:bodyPr>
          <a:lstStyle/>
          <a:p>
            <a:pPr>
              <a:lnSpc>
                <a:spcPct val="110000"/>
              </a:lnSpc>
            </a:pPr>
            <a:r>
              <a:rPr lang="ja-JP" altLang="en-US" b="1" dirty="0">
                <a:solidFill>
                  <a:srgbClr val="516482"/>
                </a:solidFill>
                <a:latin typeface="BIZ UDPゴシック"/>
                <a:ea typeface="BIZ UDPゴシック"/>
              </a:rPr>
              <a:t>名前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FAA98199-2515-4096-85C9-A7D44978D217}"/>
              </a:ext>
            </a:extLst>
          </p:cNvPr>
          <p:cNvGrpSpPr/>
          <p:nvPr/>
        </p:nvGrpSpPr>
        <p:grpSpPr>
          <a:xfrm>
            <a:off x="335281" y="1307938"/>
            <a:ext cx="9414200" cy="2511708"/>
            <a:chOff x="335280" y="1307938"/>
            <a:chExt cx="9909857" cy="1805651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E715443E-DA7B-46C2-88AB-035D603BFFBB}"/>
                </a:ext>
              </a:extLst>
            </p:cNvPr>
            <p:cNvSpPr/>
            <p:nvPr/>
          </p:nvSpPr>
          <p:spPr>
            <a:xfrm>
              <a:off x="335280" y="1307938"/>
              <a:ext cx="4872941" cy="180565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516482"/>
              </a:solidFill>
            </a:ln>
          </p:spPr>
          <p:txBody>
            <a:bodyPr wrap="square" lIns="180000" tIns="180000" rIns="180000" bIns="180000" rtlCol="0" anchor="t">
              <a:noAutofit/>
            </a:bodyPr>
            <a:lstStyle/>
            <a:p>
              <a:pPr>
                <a:lnSpc>
                  <a:spcPct val="110000"/>
                </a:lnSpc>
              </a:pPr>
              <a:r>
                <a:rPr kumimoji="1" lang="en-US" altLang="ja-JP" b="1" dirty="0">
                  <a:solidFill>
                    <a:srgbClr val="516482"/>
                  </a:solidFill>
                  <a:latin typeface="+mj-ea"/>
                  <a:ea typeface="+mj-ea"/>
                </a:rPr>
                <a:t>1.</a:t>
              </a:r>
              <a:r>
                <a:rPr lang="ja-JP" altLang="en-US" b="1" dirty="0">
                  <a:solidFill>
                    <a:srgbClr val="516482"/>
                  </a:solidFill>
                  <a:latin typeface="+mj-ea"/>
                  <a:ea typeface="+mj-ea"/>
                </a:rPr>
                <a:t>イキイキできた経験、それはなぜ？</a:t>
              </a:r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95531552-4D1D-4C97-BE1E-54907D36F54A}"/>
                </a:ext>
              </a:extLst>
            </p:cNvPr>
            <p:cNvSpPr/>
            <p:nvPr/>
          </p:nvSpPr>
          <p:spPr>
            <a:xfrm>
              <a:off x="5372196" y="1307938"/>
              <a:ext cx="4872941" cy="180565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516482"/>
              </a:solidFill>
            </a:ln>
          </p:spPr>
          <p:txBody>
            <a:bodyPr wrap="square" lIns="180000" tIns="180000" rIns="180000" bIns="180000" rtlCol="0" anchor="t">
              <a:noAutofit/>
            </a:bodyPr>
            <a:lstStyle/>
            <a:p>
              <a:pPr>
                <a:lnSpc>
                  <a:spcPct val="110000"/>
                </a:lnSpc>
              </a:pPr>
              <a:r>
                <a:rPr lang="en-US" altLang="ja-JP" b="1" dirty="0">
                  <a:solidFill>
                    <a:srgbClr val="516482"/>
                  </a:solidFill>
                  <a:latin typeface="+mj-ea"/>
                  <a:ea typeface="+mj-ea"/>
                </a:rPr>
                <a:t>2.</a:t>
              </a:r>
              <a:r>
                <a:rPr lang="ja-JP" altLang="en-US" b="1" dirty="0">
                  <a:solidFill>
                    <a:srgbClr val="516482"/>
                  </a:solidFill>
                  <a:latin typeface="+mj-ea"/>
                  <a:ea typeface="+mj-ea"/>
                </a:rPr>
                <a:t>イキイキできなかった経験、それはなぜ？</a:t>
              </a:r>
            </a:p>
          </p:txBody>
        </p: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8893B89C-AB38-4D0D-B710-1ACF3618CBAB}"/>
              </a:ext>
            </a:extLst>
          </p:cNvPr>
          <p:cNvGrpSpPr/>
          <p:nvPr/>
        </p:nvGrpSpPr>
        <p:grpSpPr>
          <a:xfrm>
            <a:off x="335280" y="3971261"/>
            <a:ext cx="9414200" cy="2511708"/>
            <a:chOff x="335280" y="1307938"/>
            <a:chExt cx="9909857" cy="1805651"/>
          </a:xfrm>
        </p:grpSpPr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2FC9FE4F-2665-46C8-A7C9-106209CB8A65}"/>
                </a:ext>
              </a:extLst>
            </p:cNvPr>
            <p:cNvSpPr/>
            <p:nvPr/>
          </p:nvSpPr>
          <p:spPr>
            <a:xfrm>
              <a:off x="335280" y="1307938"/>
              <a:ext cx="4872941" cy="180565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516482"/>
              </a:solidFill>
            </a:ln>
          </p:spPr>
          <p:txBody>
            <a:bodyPr wrap="square" lIns="180000" tIns="180000" rIns="180000" bIns="180000" rtlCol="0" anchor="t">
              <a:noAutofit/>
            </a:bodyPr>
            <a:lstStyle/>
            <a:p>
              <a:pPr>
                <a:lnSpc>
                  <a:spcPct val="110000"/>
                </a:lnSpc>
              </a:pPr>
              <a:r>
                <a:rPr lang="en-US" altLang="ja-JP" b="1" dirty="0">
                  <a:solidFill>
                    <a:srgbClr val="516482"/>
                  </a:solidFill>
                  <a:latin typeface="+mj-ea"/>
                  <a:ea typeface="+mj-ea"/>
                </a:rPr>
                <a:t>3.</a:t>
              </a:r>
              <a:r>
                <a:rPr lang="ja-JP" altLang="en-US" b="1" dirty="0">
                  <a:solidFill>
                    <a:srgbClr val="516482"/>
                  </a:solidFill>
                  <a:latin typeface="+mj-ea"/>
                  <a:ea typeface="+mj-ea"/>
                </a:rPr>
                <a:t>どんな社会人になりたいか</a:t>
              </a:r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FC1C4D46-9312-4821-8574-175ED2555D60}"/>
                </a:ext>
              </a:extLst>
            </p:cNvPr>
            <p:cNvSpPr/>
            <p:nvPr/>
          </p:nvSpPr>
          <p:spPr>
            <a:xfrm>
              <a:off x="5372196" y="1307938"/>
              <a:ext cx="4872941" cy="180565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516482"/>
              </a:solidFill>
            </a:ln>
          </p:spPr>
          <p:txBody>
            <a:bodyPr wrap="square" lIns="180000" tIns="180000" rIns="180000" bIns="180000" rtlCol="0" anchor="t">
              <a:noAutofit/>
            </a:bodyPr>
            <a:lstStyle/>
            <a:p>
              <a:pPr>
                <a:lnSpc>
                  <a:spcPct val="110000"/>
                </a:lnSpc>
              </a:pPr>
              <a:r>
                <a:rPr lang="en-US" altLang="ja-JP" b="1" dirty="0">
                  <a:solidFill>
                    <a:srgbClr val="516482"/>
                  </a:solidFill>
                  <a:latin typeface="+mj-ea"/>
                  <a:ea typeface="+mj-ea"/>
                </a:rPr>
                <a:t>4.</a:t>
              </a:r>
              <a:r>
                <a:rPr lang="ja-JP" altLang="en-US" b="1" dirty="0">
                  <a:solidFill>
                    <a:srgbClr val="516482"/>
                  </a:solidFill>
                  <a:latin typeface="+mj-ea"/>
                  <a:ea typeface="+mj-ea"/>
                </a:rPr>
                <a:t>自分がイキイキ働くために重要なこと＝会社選びの軸は？</a:t>
              </a:r>
            </a:p>
            <a:p>
              <a:pPr algn="l">
                <a:lnSpc>
                  <a:spcPct val="110000"/>
                </a:lnSpc>
              </a:pPr>
              <a:endParaRPr kumimoji="1" lang="ja-JP" altLang="en-US" b="1" dirty="0">
                <a:solidFill>
                  <a:srgbClr val="516482"/>
                </a:solidFill>
                <a:latin typeface="+mj-ea"/>
                <a:ea typeface="+mj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2190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44C7B3-80DA-4D93-A275-E952C5676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発表用シート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F04C432-F8E2-43DF-869B-80DEB1487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Copyright (C) Puff Co., Ltd All Rights Reserved.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E43C135-200B-4483-B780-BECB68FFA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D780-C5BE-4009-8777-3078C0CBFD18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26F4BD5-8AFA-46A2-8909-2A750708B429}"/>
              </a:ext>
            </a:extLst>
          </p:cNvPr>
          <p:cNvSpPr/>
          <p:nvPr/>
        </p:nvSpPr>
        <p:spPr>
          <a:xfrm>
            <a:off x="486137" y="1344404"/>
            <a:ext cx="9074106" cy="47554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180000" tIns="180000" rIns="180000" bIns="180000" rtlCol="0" anchor="ctr">
            <a:noAutofit/>
          </a:bodyPr>
          <a:lstStyle/>
          <a:p>
            <a:pPr algn="l">
              <a:lnSpc>
                <a:spcPct val="110000"/>
              </a:lnSpc>
            </a:pPr>
            <a:r>
              <a:rPr kumimoji="1" lang="ja-JP" altLang="en-US" b="1" dirty="0">
                <a:latin typeface="+mj-ea"/>
                <a:ea typeface="+mj-ea"/>
              </a:rPr>
              <a:t>私が活躍し、イキイキ働ける条件は、</a:t>
            </a:r>
            <a:endParaRPr kumimoji="1" lang="en-US" altLang="ja-JP" b="1" dirty="0">
              <a:latin typeface="+mj-ea"/>
              <a:ea typeface="+mj-ea"/>
            </a:endParaRPr>
          </a:p>
          <a:p>
            <a:pPr algn="l">
              <a:lnSpc>
                <a:spcPct val="110000"/>
              </a:lnSpc>
            </a:pPr>
            <a:endParaRPr lang="en-US" altLang="ja-JP" b="1" dirty="0">
              <a:latin typeface="+mj-ea"/>
              <a:ea typeface="+mj-ea"/>
            </a:endParaRPr>
          </a:p>
          <a:p>
            <a:pPr algn="l">
              <a:lnSpc>
                <a:spcPct val="110000"/>
              </a:lnSpc>
            </a:pPr>
            <a:endParaRPr kumimoji="1" lang="en-US" altLang="ja-JP" b="1" dirty="0">
              <a:latin typeface="+mj-ea"/>
              <a:ea typeface="+mj-ea"/>
            </a:endParaRPr>
          </a:p>
          <a:p>
            <a:pPr algn="l">
              <a:lnSpc>
                <a:spcPct val="110000"/>
              </a:lnSpc>
            </a:pPr>
            <a:endParaRPr lang="en-US" altLang="ja-JP" b="1" dirty="0">
              <a:latin typeface="+mj-ea"/>
              <a:ea typeface="+mj-ea"/>
            </a:endParaRPr>
          </a:p>
          <a:p>
            <a:pPr algn="l">
              <a:lnSpc>
                <a:spcPct val="110000"/>
              </a:lnSpc>
            </a:pPr>
            <a:r>
              <a:rPr kumimoji="1" lang="ja-JP" altLang="en-US" b="1" dirty="0">
                <a:latin typeface="+mj-ea"/>
                <a:ea typeface="+mj-ea"/>
              </a:rPr>
              <a:t>私がなりたい社会人像は、</a:t>
            </a:r>
            <a:endParaRPr kumimoji="1" lang="en-US" altLang="ja-JP" b="1" dirty="0">
              <a:latin typeface="+mj-ea"/>
              <a:ea typeface="+mj-ea"/>
            </a:endParaRPr>
          </a:p>
          <a:p>
            <a:pPr algn="l">
              <a:lnSpc>
                <a:spcPct val="110000"/>
              </a:lnSpc>
            </a:pPr>
            <a:endParaRPr lang="en-US" altLang="ja-JP" b="1" dirty="0">
              <a:latin typeface="+mj-ea"/>
              <a:ea typeface="+mj-ea"/>
            </a:endParaRPr>
          </a:p>
          <a:p>
            <a:pPr algn="l">
              <a:lnSpc>
                <a:spcPct val="110000"/>
              </a:lnSpc>
            </a:pPr>
            <a:endParaRPr kumimoji="1" lang="en-US" altLang="ja-JP" b="1" dirty="0">
              <a:latin typeface="+mj-ea"/>
              <a:ea typeface="+mj-ea"/>
            </a:endParaRPr>
          </a:p>
          <a:p>
            <a:pPr algn="l">
              <a:lnSpc>
                <a:spcPct val="110000"/>
              </a:lnSpc>
            </a:pPr>
            <a:endParaRPr lang="en-US" altLang="ja-JP" b="1" dirty="0">
              <a:latin typeface="+mj-ea"/>
              <a:ea typeface="+mj-ea"/>
            </a:endParaRPr>
          </a:p>
          <a:p>
            <a:pPr algn="l">
              <a:lnSpc>
                <a:spcPct val="110000"/>
              </a:lnSpc>
            </a:pPr>
            <a:r>
              <a:rPr kumimoji="1" lang="ja-JP" altLang="en-US" b="1" dirty="0">
                <a:latin typeface="+mj-ea"/>
                <a:ea typeface="+mj-ea"/>
              </a:rPr>
              <a:t>私が大切にする会社選びの軸は、</a:t>
            </a:r>
            <a:endParaRPr kumimoji="1" lang="en-US" altLang="ja-JP" b="1" dirty="0">
              <a:latin typeface="+mj-ea"/>
              <a:ea typeface="+mj-ea"/>
            </a:endParaRPr>
          </a:p>
          <a:p>
            <a:pPr algn="l">
              <a:lnSpc>
                <a:spcPct val="110000"/>
              </a:lnSpc>
            </a:pPr>
            <a:endParaRPr lang="en-US" altLang="ja-JP" b="1" dirty="0">
              <a:latin typeface="+mj-ea"/>
              <a:ea typeface="+mj-ea"/>
            </a:endParaRPr>
          </a:p>
          <a:p>
            <a:pPr algn="l">
              <a:lnSpc>
                <a:spcPct val="110000"/>
              </a:lnSpc>
            </a:pPr>
            <a:endParaRPr kumimoji="1" lang="en-US" altLang="ja-JP" b="1" dirty="0">
              <a:latin typeface="+mj-ea"/>
              <a:ea typeface="+mj-ea"/>
            </a:endParaRPr>
          </a:p>
          <a:p>
            <a:pPr algn="l">
              <a:lnSpc>
                <a:spcPct val="110000"/>
              </a:lnSpc>
            </a:pPr>
            <a:endParaRPr lang="en-US" altLang="ja-JP" b="1" dirty="0">
              <a:latin typeface="+mj-ea"/>
              <a:ea typeface="+mj-ea"/>
            </a:endParaRPr>
          </a:p>
          <a:p>
            <a:pPr algn="l">
              <a:lnSpc>
                <a:spcPct val="110000"/>
              </a:lnSpc>
            </a:pPr>
            <a:r>
              <a:rPr kumimoji="1" lang="en-US" altLang="ja-JP" b="1" dirty="0">
                <a:latin typeface="+mj-ea"/>
                <a:ea typeface="+mj-ea"/>
              </a:rPr>
              <a:t>※</a:t>
            </a:r>
            <a:r>
              <a:rPr lang="ja-JP" altLang="en-US" b="1" dirty="0">
                <a:latin typeface="+mj-ea"/>
                <a:ea typeface="+mj-ea"/>
              </a:rPr>
              <a:t>すべて現時点のものです。どんどん変わってＯＫです。随時バージョンアップしていってください。</a:t>
            </a:r>
            <a:endParaRPr kumimoji="1" lang="ja-JP" altLang="en-US" b="1" dirty="0">
              <a:latin typeface="+mj-ea"/>
              <a:ea typeface="+mj-ea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76FF4A4-F6E6-4ADB-B2DB-F87203810150}"/>
              </a:ext>
            </a:extLst>
          </p:cNvPr>
          <p:cNvSpPr/>
          <p:nvPr/>
        </p:nvSpPr>
        <p:spPr>
          <a:xfrm>
            <a:off x="6180883" y="136524"/>
            <a:ext cx="3568597" cy="650554"/>
          </a:xfrm>
          <a:prstGeom prst="rect">
            <a:avLst/>
          </a:prstGeom>
          <a:solidFill>
            <a:schemeClr val="bg1"/>
          </a:solidFill>
          <a:ln>
            <a:solidFill>
              <a:srgbClr val="516482"/>
            </a:solidFill>
          </a:ln>
        </p:spPr>
        <p:txBody>
          <a:bodyPr wrap="square" lIns="180000" tIns="180000" rIns="180000" bIns="180000" rtlCol="0" anchor="ctr">
            <a:noAutofit/>
          </a:bodyPr>
          <a:lstStyle/>
          <a:p>
            <a:pPr>
              <a:lnSpc>
                <a:spcPct val="110000"/>
              </a:lnSpc>
            </a:pPr>
            <a:r>
              <a:rPr lang="ja-JP" altLang="en-US" b="1" dirty="0">
                <a:solidFill>
                  <a:srgbClr val="516482"/>
                </a:solidFill>
                <a:latin typeface="BIZ UDPゴシック"/>
                <a:ea typeface="BIZ UDPゴシック"/>
              </a:rPr>
              <a:t>名前</a:t>
            </a:r>
          </a:p>
        </p:txBody>
      </p:sp>
    </p:spTree>
    <p:extLst>
      <p:ext uri="{BB962C8B-B14F-4D97-AF65-F5344CB8AC3E}">
        <p14:creationId xmlns:p14="http://schemas.microsoft.com/office/powerpoint/2010/main" val="14903981"/>
      </p:ext>
    </p:extLst>
  </p:cSld>
  <p:clrMapOvr>
    <a:masterClrMapping/>
  </p:clrMapOvr>
</p:sld>
</file>

<file path=ppt/theme/theme1.xml><?xml version="1.0" encoding="utf-8"?>
<a:theme xmlns:a="http://schemas.openxmlformats.org/drawingml/2006/main" name="採用力診断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UD明朝あり">
      <a:majorFont>
        <a:latin typeface="BIZ UDPゴシック"/>
        <a:ea typeface="BIZ UDPゴシック"/>
        <a:cs typeface=""/>
      </a:majorFont>
      <a:minorFont>
        <a:latin typeface="BIZ UDP明朝 Medium"/>
        <a:ea typeface="BIZ UDP明朝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solidFill>
            <a:srgbClr val="516482"/>
          </a:solidFill>
        </a:ln>
      </a:spPr>
      <a:bodyPr wrap="square" lIns="180000" tIns="180000" rIns="180000" bIns="180000" anchor="ctr">
        <a:noAutofit/>
      </a:bodyPr>
      <a:lstStyle>
        <a:defPPr algn="l">
          <a:lnSpc>
            <a:spcPct val="110000"/>
          </a:lnSpc>
          <a:defRPr b="1" dirty="0" smtClean="0">
            <a:solidFill>
              <a:srgbClr val="516482"/>
            </a:solidFill>
            <a:latin typeface="+mj-ea"/>
            <a:ea typeface="+mj-ea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採用力診断" id="{396D83A1-9D66-43C0-903E-0B500BA6FA9D}" vid="{1A09EF53-0D3A-4162-A513-B17DD75ABA3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採用力診断</Template>
  <TotalTime>62</TotalTime>
  <Words>125</Words>
  <Application>Microsoft Office PowerPoint</Application>
  <PresentationFormat>A4 210 x 297 mm</PresentationFormat>
  <Paragraphs>25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BIZ UDPゴシック</vt:lpstr>
      <vt:lpstr>BIZ UDP明朝 Medium</vt:lpstr>
      <vt:lpstr>UD デジタル 教科書体 N-R</vt:lpstr>
      <vt:lpstr>Arial</vt:lpstr>
      <vt:lpstr>採用力診断</vt:lpstr>
      <vt:lpstr>私のイキイキ条件は</vt:lpstr>
      <vt:lpstr>発表用シート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マイキャラ作成</dc:title>
  <dc:creator>平原 葉子</dc:creator>
  <cp:lastModifiedBy>平原 葉子</cp:lastModifiedBy>
  <cp:revision>5</cp:revision>
  <dcterms:created xsi:type="dcterms:W3CDTF">2020-06-17T04:38:38Z</dcterms:created>
  <dcterms:modified xsi:type="dcterms:W3CDTF">2020-06-18T14:19:31Z</dcterms:modified>
</cp:coreProperties>
</file>