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3.jpg" ContentType="image/jpeg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9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E5268-6CC8-48D7-899A-99A1FD12E2E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91454-4F9B-4092-BD0E-43AE038A93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263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くばる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501C7594-A147-4904-98DF-96B4DDBBAD6B}" type="slidenum">
              <a:rPr kumimoji="0" lang="ja-JP" alt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lang="ja-JP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9122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>
            <a:off x="1822710" y="860231"/>
            <a:ext cx="8548867" cy="5214133"/>
          </a:xfrm>
          <a:custGeom>
            <a:avLst/>
            <a:gdLst/>
            <a:ahLst/>
            <a:cxnLst/>
            <a:rect l="l" t="t" r="r" b="b"/>
            <a:pathLst>
              <a:path w="256466" h="156424" extrusionOk="0">
                <a:moveTo>
                  <a:pt x="39612" y="0"/>
                </a:moveTo>
                <a:lnTo>
                  <a:pt x="39612" y="26023"/>
                </a:lnTo>
                <a:lnTo>
                  <a:pt x="0" y="23918"/>
                </a:lnTo>
                <a:lnTo>
                  <a:pt x="40190" y="61876"/>
                </a:lnTo>
                <a:lnTo>
                  <a:pt x="40190" y="156424"/>
                </a:lnTo>
                <a:lnTo>
                  <a:pt x="256466" y="139076"/>
                </a:lnTo>
                <a:lnTo>
                  <a:pt x="248659" y="1995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12" name="Google Shape;12;p2"/>
          <p:cNvSpPr/>
          <p:nvPr/>
        </p:nvSpPr>
        <p:spPr>
          <a:xfrm>
            <a:off x="1416311" y="453831"/>
            <a:ext cx="8548867" cy="5214133"/>
          </a:xfrm>
          <a:custGeom>
            <a:avLst/>
            <a:gdLst/>
            <a:ahLst/>
            <a:cxnLst/>
            <a:rect l="l" t="t" r="r" b="b"/>
            <a:pathLst>
              <a:path w="256466" h="156424" extrusionOk="0">
                <a:moveTo>
                  <a:pt x="39612" y="0"/>
                </a:moveTo>
                <a:lnTo>
                  <a:pt x="39612" y="26023"/>
                </a:lnTo>
                <a:lnTo>
                  <a:pt x="0" y="23918"/>
                </a:lnTo>
                <a:lnTo>
                  <a:pt x="40190" y="61876"/>
                </a:lnTo>
                <a:lnTo>
                  <a:pt x="40190" y="156424"/>
                </a:lnTo>
                <a:lnTo>
                  <a:pt x="256466" y="139076"/>
                </a:lnTo>
                <a:lnTo>
                  <a:pt x="248659" y="1995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498511" y="2390097"/>
            <a:ext cx="5695600" cy="15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400"/>
              <a:buNone/>
              <a:defRPr sz="8533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8533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8533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8533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8533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8533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8533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8533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8533"/>
            </a:lvl9pPr>
          </a:lstStyle>
          <a:p>
            <a:endParaRPr dirty="0"/>
          </a:p>
        </p:txBody>
      </p:sp>
      <p:sp>
        <p:nvSpPr>
          <p:cNvPr id="6" name="Google Shape;20;p3">
            <a:extLst>
              <a:ext uri="{FF2B5EF4-FFF2-40B4-BE49-F238E27FC236}">
                <a16:creationId xmlns:a16="http://schemas.microsoft.com/office/drawing/2014/main" id="{F1A5876A-3F36-457C-ACFA-E2AC2A66529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317032" y="6333199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4060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職サーク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50"/>
          <p:cNvSpPr>
            <a:spLocks noGrp="1"/>
          </p:cNvSpPr>
          <p:nvPr>
            <p:ph type="sldNum" sz="quarter" idx="10"/>
          </p:nvPr>
        </p:nvSpPr>
        <p:spPr>
          <a:xfrm>
            <a:off x="9379152" y="6305477"/>
            <a:ext cx="2844105" cy="257844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defRPr>
            </a:lvl1pPr>
          </a:lstStyle>
          <a:p>
            <a:pPr>
              <a:defRPr/>
            </a:pPr>
            <a:fld id="{8C15551F-212F-45BF-94D2-9B6BE4F87935}" type="slidenum">
              <a:rPr lang="en-US" altLang="ja-JP" smtClean="0"/>
              <a:pPr>
                <a:defRPr/>
              </a:pPr>
              <a:t>‹#›</a:t>
            </a:fld>
            <a:endParaRPr lang="ja-JP" altLang="ja-JP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91B61BE-63E1-48E2-900E-042E5A21C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195"/>
            <a:ext cx="12192000" cy="956977"/>
          </a:xfrm>
          <a:solidFill>
            <a:srgbClr val="FFFFFF">
              <a:alpha val="63922"/>
            </a:srgbClr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9" tIns="26789" rIns="26789" bIns="26789" numCol="1" spcCol="38100" rtlCol="0" anchor="ctr">
            <a:spAutoFit/>
          </a:bodyPr>
          <a:lstStyle>
            <a:lvl1pPr>
              <a:defRPr lang="ja-JP" altLang="en-US" sz="5867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Arial"/>
                <a:sym typeface="Arial"/>
              </a:defRPr>
            </a:lvl1pPr>
          </a:lstStyle>
          <a:p>
            <a:pPr lvl="0" defTabSz="410740" latinLnBrk="1" hangingPunct="0">
              <a:buClr>
                <a:srgbClr val="000000"/>
              </a:buClr>
              <a:buFont typeface="Arial"/>
            </a:pPr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1163582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D5DEA5-D83D-44D6-B9B2-563F18C7B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DF3E82-83C7-4DC3-9D0F-A408B5D78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063" y="1169671"/>
            <a:ext cx="11303391" cy="4835843"/>
          </a:xfrm>
        </p:spPr>
        <p:txBody>
          <a:bodyPr/>
          <a:lstStyle>
            <a:lvl1pPr marL="0" indent="0">
              <a:buNone/>
              <a:defRPr sz="28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71465" indent="0">
              <a:buNone/>
              <a:defRPr sz="2800" b="1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742932" indent="0">
              <a:buNone/>
              <a:defRPr sz="2800" b="1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114397" indent="0">
              <a:buNone/>
              <a:defRPr sz="2800" b="1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485863" indent="0">
              <a:buNone/>
              <a:defRPr sz="2800" b="1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E56912-86EA-4A12-8EC8-ED2767F0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D780-C5BE-4009-8777-3078C0CBF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482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169468" flipH="1">
            <a:off x="4719950" y="551112"/>
            <a:ext cx="6997300" cy="5079376"/>
          </a:xfrm>
          <a:prstGeom prst="wedgeEllipseCallout">
            <a:avLst>
              <a:gd name="adj1" fmla="val -42509"/>
              <a:gd name="adj2" fmla="val 62980"/>
            </a:avLst>
          </a:prstGeom>
          <a:solidFill>
            <a:srgbClr val="001936">
              <a:alpha val="2192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" name="Google Shape;17;p3"/>
          <p:cNvSpPr/>
          <p:nvPr/>
        </p:nvSpPr>
        <p:spPr>
          <a:xfrm rot="169468" flipH="1">
            <a:off x="4415150" y="246312"/>
            <a:ext cx="6997300" cy="5079376"/>
          </a:xfrm>
          <a:prstGeom prst="wedgeEllipseCallout">
            <a:avLst>
              <a:gd name="adj1" fmla="val -42509"/>
              <a:gd name="adj2" fmla="val 62980"/>
            </a:avLst>
          </a:pr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5376153" y="1902251"/>
            <a:ext cx="50232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5376153" y="3273052"/>
            <a:ext cx="50232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2400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2400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2400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11317032" y="6333199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0005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/>
          <p:nvPr/>
        </p:nvSpPr>
        <p:spPr>
          <a:xfrm>
            <a:off x="2656468" y="50367"/>
            <a:ext cx="7488769" cy="6960587"/>
          </a:xfrm>
          <a:custGeom>
            <a:avLst/>
            <a:gdLst/>
            <a:ahLst/>
            <a:cxnLst/>
            <a:rect l="l" t="t" r="r" b="b"/>
            <a:pathLst>
              <a:path w="114788" h="106692" extrusionOk="0">
                <a:moveTo>
                  <a:pt x="40479" y="15324"/>
                </a:moveTo>
                <a:lnTo>
                  <a:pt x="41346" y="3758"/>
                </a:lnTo>
                <a:lnTo>
                  <a:pt x="52623" y="13878"/>
                </a:lnTo>
                <a:lnTo>
                  <a:pt x="56382" y="0"/>
                </a:lnTo>
                <a:lnTo>
                  <a:pt x="63610" y="14746"/>
                </a:lnTo>
                <a:lnTo>
                  <a:pt x="70549" y="2024"/>
                </a:lnTo>
                <a:lnTo>
                  <a:pt x="75754" y="17926"/>
                </a:lnTo>
                <a:lnTo>
                  <a:pt x="85006" y="6939"/>
                </a:lnTo>
                <a:lnTo>
                  <a:pt x="85006" y="23131"/>
                </a:lnTo>
                <a:lnTo>
                  <a:pt x="100620" y="13589"/>
                </a:lnTo>
                <a:lnTo>
                  <a:pt x="96861" y="31516"/>
                </a:lnTo>
                <a:lnTo>
                  <a:pt x="111896" y="26889"/>
                </a:lnTo>
                <a:lnTo>
                  <a:pt x="100909" y="41057"/>
                </a:lnTo>
                <a:lnTo>
                  <a:pt x="114209" y="42214"/>
                </a:lnTo>
                <a:lnTo>
                  <a:pt x="104379" y="53201"/>
                </a:lnTo>
                <a:lnTo>
                  <a:pt x="114788" y="59851"/>
                </a:lnTo>
                <a:lnTo>
                  <a:pt x="101198" y="64188"/>
                </a:lnTo>
                <a:lnTo>
                  <a:pt x="105246" y="74886"/>
                </a:lnTo>
                <a:lnTo>
                  <a:pt x="93102" y="73730"/>
                </a:lnTo>
                <a:lnTo>
                  <a:pt x="97150" y="85006"/>
                </a:lnTo>
                <a:lnTo>
                  <a:pt x="88187" y="81537"/>
                </a:lnTo>
                <a:lnTo>
                  <a:pt x="87319" y="95994"/>
                </a:lnTo>
                <a:lnTo>
                  <a:pt x="76043" y="91078"/>
                </a:lnTo>
                <a:lnTo>
                  <a:pt x="71417" y="101776"/>
                </a:lnTo>
                <a:lnTo>
                  <a:pt x="64478" y="93970"/>
                </a:lnTo>
                <a:lnTo>
                  <a:pt x="58984" y="106692"/>
                </a:lnTo>
                <a:lnTo>
                  <a:pt x="52334" y="88187"/>
                </a:lnTo>
                <a:lnTo>
                  <a:pt x="45105" y="100620"/>
                </a:lnTo>
                <a:lnTo>
                  <a:pt x="41636" y="86741"/>
                </a:lnTo>
                <a:lnTo>
                  <a:pt x="29492" y="102355"/>
                </a:lnTo>
                <a:lnTo>
                  <a:pt x="29781" y="83271"/>
                </a:lnTo>
                <a:lnTo>
                  <a:pt x="20239" y="87319"/>
                </a:lnTo>
                <a:lnTo>
                  <a:pt x="21107" y="76332"/>
                </a:lnTo>
                <a:lnTo>
                  <a:pt x="4915" y="79224"/>
                </a:lnTo>
                <a:lnTo>
                  <a:pt x="16191" y="66212"/>
                </a:lnTo>
                <a:lnTo>
                  <a:pt x="7806" y="62164"/>
                </a:lnTo>
                <a:lnTo>
                  <a:pt x="14167" y="56960"/>
                </a:lnTo>
                <a:lnTo>
                  <a:pt x="0" y="47997"/>
                </a:lnTo>
                <a:lnTo>
                  <a:pt x="18215" y="43081"/>
                </a:lnTo>
                <a:lnTo>
                  <a:pt x="9252" y="31516"/>
                </a:lnTo>
                <a:lnTo>
                  <a:pt x="26022" y="33540"/>
                </a:lnTo>
                <a:lnTo>
                  <a:pt x="16191" y="18504"/>
                </a:lnTo>
                <a:lnTo>
                  <a:pt x="31516" y="23420"/>
                </a:lnTo>
                <a:lnTo>
                  <a:pt x="32094" y="11854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24" name="Google Shape;24;p4"/>
          <p:cNvSpPr/>
          <p:nvPr/>
        </p:nvSpPr>
        <p:spPr>
          <a:xfrm>
            <a:off x="2351667" y="-152834"/>
            <a:ext cx="7488769" cy="6960587"/>
          </a:xfrm>
          <a:custGeom>
            <a:avLst/>
            <a:gdLst/>
            <a:ahLst/>
            <a:cxnLst/>
            <a:rect l="l" t="t" r="r" b="b"/>
            <a:pathLst>
              <a:path w="114788" h="106692" extrusionOk="0">
                <a:moveTo>
                  <a:pt x="40479" y="15324"/>
                </a:moveTo>
                <a:lnTo>
                  <a:pt x="41346" y="3758"/>
                </a:lnTo>
                <a:lnTo>
                  <a:pt x="52623" y="13878"/>
                </a:lnTo>
                <a:lnTo>
                  <a:pt x="56382" y="0"/>
                </a:lnTo>
                <a:lnTo>
                  <a:pt x="63610" y="14746"/>
                </a:lnTo>
                <a:lnTo>
                  <a:pt x="70549" y="2024"/>
                </a:lnTo>
                <a:lnTo>
                  <a:pt x="75754" y="17926"/>
                </a:lnTo>
                <a:lnTo>
                  <a:pt x="85006" y="6939"/>
                </a:lnTo>
                <a:lnTo>
                  <a:pt x="85006" y="23131"/>
                </a:lnTo>
                <a:lnTo>
                  <a:pt x="100620" y="13589"/>
                </a:lnTo>
                <a:lnTo>
                  <a:pt x="96861" y="31516"/>
                </a:lnTo>
                <a:lnTo>
                  <a:pt x="111896" y="26889"/>
                </a:lnTo>
                <a:lnTo>
                  <a:pt x="100909" y="41057"/>
                </a:lnTo>
                <a:lnTo>
                  <a:pt x="114209" y="42214"/>
                </a:lnTo>
                <a:lnTo>
                  <a:pt x="104379" y="53201"/>
                </a:lnTo>
                <a:lnTo>
                  <a:pt x="114788" y="59851"/>
                </a:lnTo>
                <a:lnTo>
                  <a:pt x="101198" y="64188"/>
                </a:lnTo>
                <a:lnTo>
                  <a:pt x="105246" y="74886"/>
                </a:lnTo>
                <a:lnTo>
                  <a:pt x="93102" y="73730"/>
                </a:lnTo>
                <a:lnTo>
                  <a:pt x="97150" y="85006"/>
                </a:lnTo>
                <a:lnTo>
                  <a:pt x="88187" y="81537"/>
                </a:lnTo>
                <a:lnTo>
                  <a:pt x="87319" y="95994"/>
                </a:lnTo>
                <a:lnTo>
                  <a:pt x="76043" y="91078"/>
                </a:lnTo>
                <a:lnTo>
                  <a:pt x="71417" y="101776"/>
                </a:lnTo>
                <a:lnTo>
                  <a:pt x="64478" y="93970"/>
                </a:lnTo>
                <a:lnTo>
                  <a:pt x="58984" y="106692"/>
                </a:lnTo>
                <a:lnTo>
                  <a:pt x="52334" y="88187"/>
                </a:lnTo>
                <a:lnTo>
                  <a:pt x="45105" y="100620"/>
                </a:lnTo>
                <a:lnTo>
                  <a:pt x="41636" y="86741"/>
                </a:lnTo>
                <a:lnTo>
                  <a:pt x="29492" y="102355"/>
                </a:lnTo>
                <a:lnTo>
                  <a:pt x="29781" y="83271"/>
                </a:lnTo>
                <a:lnTo>
                  <a:pt x="20239" y="87319"/>
                </a:lnTo>
                <a:lnTo>
                  <a:pt x="21107" y="76332"/>
                </a:lnTo>
                <a:lnTo>
                  <a:pt x="4915" y="79224"/>
                </a:lnTo>
                <a:lnTo>
                  <a:pt x="16191" y="66212"/>
                </a:lnTo>
                <a:lnTo>
                  <a:pt x="7806" y="62164"/>
                </a:lnTo>
                <a:lnTo>
                  <a:pt x="14167" y="56960"/>
                </a:lnTo>
                <a:lnTo>
                  <a:pt x="0" y="47997"/>
                </a:lnTo>
                <a:lnTo>
                  <a:pt x="18215" y="43081"/>
                </a:lnTo>
                <a:lnTo>
                  <a:pt x="9252" y="31516"/>
                </a:lnTo>
                <a:lnTo>
                  <a:pt x="26022" y="33540"/>
                </a:lnTo>
                <a:lnTo>
                  <a:pt x="16191" y="18504"/>
                </a:lnTo>
                <a:lnTo>
                  <a:pt x="31516" y="23420"/>
                </a:lnTo>
                <a:lnTo>
                  <a:pt x="32094" y="11854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3874400" y="2882400"/>
            <a:ext cx="4443200" cy="109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507987" algn="ctr" rtl="0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 sz="32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1pPr>
            <a:lvl2pPr marL="1219170" lvl="1" indent="-50798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marL="1828754" lvl="2" indent="-50798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marL="2438339" lvl="3" indent="-50798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 sz="32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marL="3047924" lvl="4" indent="-50798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 sz="32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marL="3657509" lvl="5" indent="-50798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 sz="32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marL="4267093" lvl="6" indent="-50798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 sz="32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marL="4876678" lvl="7" indent="-50798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 sz="32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marL="5486263" lvl="8" indent="-507987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 sz="32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latin typeface="Bangers"/>
                <a:ea typeface="Bangers"/>
                <a:cs typeface="Bangers"/>
                <a:sym typeface="Bangers"/>
              </a:defRPr>
            </a:lvl1pPr>
            <a:lvl2pPr lvl="1">
              <a:buNone/>
              <a:defRPr>
                <a:latin typeface="Bangers"/>
                <a:ea typeface="Bangers"/>
                <a:cs typeface="Bangers"/>
                <a:sym typeface="Bangers"/>
              </a:defRPr>
            </a:lvl2pPr>
            <a:lvl3pPr lvl="2">
              <a:buNone/>
              <a:defRPr>
                <a:latin typeface="Bangers"/>
                <a:ea typeface="Bangers"/>
                <a:cs typeface="Bangers"/>
                <a:sym typeface="Bangers"/>
              </a:defRPr>
            </a:lvl3pPr>
            <a:lvl4pPr lvl="3">
              <a:buNone/>
              <a:defRPr>
                <a:latin typeface="Bangers"/>
                <a:ea typeface="Bangers"/>
                <a:cs typeface="Bangers"/>
                <a:sym typeface="Bangers"/>
              </a:defRPr>
            </a:lvl4pPr>
            <a:lvl5pPr lvl="4">
              <a:buNone/>
              <a:defRPr>
                <a:latin typeface="Bangers"/>
                <a:ea typeface="Bangers"/>
                <a:cs typeface="Bangers"/>
                <a:sym typeface="Bangers"/>
              </a:defRPr>
            </a:lvl5pPr>
            <a:lvl6pPr lvl="5">
              <a:buNone/>
              <a:defRPr>
                <a:latin typeface="Bangers"/>
                <a:ea typeface="Bangers"/>
                <a:cs typeface="Bangers"/>
                <a:sym typeface="Bangers"/>
              </a:defRPr>
            </a:lvl6pPr>
            <a:lvl7pPr lvl="6">
              <a:buNone/>
              <a:defRPr>
                <a:latin typeface="Bangers"/>
                <a:ea typeface="Bangers"/>
                <a:cs typeface="Bangers"/>
                <a:sym typeface="Bangers"/>
              </a:defRPr>
            </a:lvl7pPr>
            <a:lvl8pPr lvl="7">
              <a:buNone/>
              <a:defRPr>
                <a:latin typeface="Bangers"/>
                <a:ea typeface="Bangers"/>
                <a:cs typeface="Bangers"/>
                <a:sym typeface="Bangers"/>
              </a:defRPr>
            </a:lvl8pPr>
            <a:lvl9pPr lvl="8">
              <a:buNone/>
              <a:defRPr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97384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/>
          <p:nvPr/>
        </p:nvSpPr>
        <p:spPr>
          <a:xfrm>
            <a:off x="979467" y="603934"/>
            <a:ext cx="10505333" cy="5580367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30" name="Google Shape;30;p5"/>
          <p:cNvSpPr/>
          <p:nvPr/>
        </p:nvSpPr>
        <p:spPr>
          <a:xfrm>
            <a:off x="674667" y="299134"/>
            <a:ext cx="10505333" cy="5580367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 rot="161729">
            <a:off x="1301681" y="755142"/>
            <a:ext cx="9373171" cy="101351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1402733" y="1647189"/>
            <a:ext cx="10281200" cy="440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558786">
              <a:spcBef>
                <a:spcPts val="800"/>
              </a:spcBef>
              <a:spcAft>
                <a:spcPts val="0"/>
              </a:spcAft>
              <a:buSzPts val="3000"/>
              <a:buChar char="×"/>
              <a:defRPr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1219170" lvl="1" indent="-507987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2pPr>
            <a:lvl3pPr marL="1828754" lvl="2" indent="-507987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0841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/>
          <p:nvPr/>
        </p:nvSpPr>
        <p:spPr>
          <a:xfrm>
            <a:off x="979467" y="649942"/>
            <a:ext cx="10505333" cy="5580367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37" name="Google Shape;37;p6"/>
          <p:cNvSpPr/>
          <p:nvPr/>
        </p:nvSpPr>
        <p:spPr>
          <a:xfrm>
            <a:off x="674667" y="345142"/>
            <a:ext cx="10505333" cy="5580367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 rot="161729">
            <a:off x="1301681" y="801150"/>
            <a:ext cx="9373171" cy="101351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1431500" y="1698775"/>
            <a:ext cx="4528400" cy="355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91054">
              <a:spcBef>
                <a:spcPts val="800"/>
              </a:spcBef>
              <a:spcAft>
                <a:spcPts val="0"/>
              </a:spcAft>
              <a:buSzPts val="2200"/>
              <a:buChar char="×"/>
              <a:defRPr sz="2933"/>
            </a:lvl1pPr>
            <a:lvl2pPr marL="1219170" lvl="1" indent="-491054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933"/>
            </a:lvl2pPr>
            <a:lvl3pPr marL="1828754" lvl="2" indent="-491054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933"/>
            </a:lvl3pPr>
            <a:lvl4pPr marL="2438339" lvl="3" indent="-491054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933"/>
            </a:lvl4pPr>
            <a:lvl5pPr marL="3047924" lvl="4" indent="-491054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933"/>
            </a:lvl5pPr>
            <a:lvl6pPr marL="3657509" lvl="5" indent="-491054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933"/>
            </a:lvl6pPr>
            <a:lvl7pPr marL="4267093" lvl="6" indent="-491054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933"/>
            </a:lvl7pPr>
            <a:lvl8pPr marL="4876678" lvl="7" indent="-491054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933"/>
            </a:lvl8pPr>
            <a:lvl9pPr marL="5486263" lvl="8" indent="-491054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933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6232335" y="1698775"/>
            <a:ext cx="4528400" cy="355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91054">
              <a:spcBef>
                <a:spcPts val="800"/>
              </a:spcBef>
              <a:spcAft>
                <a:spcPts val="0"/>
              </a:spcAft>
              <a:buSzPts val="2200"/>
              <a:buChar char="×"/>
              <a:defRPr sz="2933"/>
            </a:lvl1pPr>
            <a:lvl2pPr marL="1219170" lvl="1" indent="-491054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933"/>
            </a:lvl2pPr>
            <a:lvl3pPr marL="1828754" lvl="2" indent="-491054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933"/>
            </a:lvl3pPr>
            <a:lvl4pPr marL="2438339" lvl="3" indent="-491054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933"/>
            </a:lvl4pPr>
            <a:lvl5pPr marL="3047924" lvl="4" indent="-491054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933"/>
            </a:lvl5pPr>
            <a:lvl6pPr marL="3657509" lvl="5" indent="-491054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933"/>
            </a:lvl6pPr>
            <a:lvl7pPr marL="4267093" lvl="6" indent="-491054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933"/>
            </a:lvl7pPr>
            <a:lvl8pPr marL="4876678" lvl="7" indent="-491054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933"/>
            </a:lvl8pPr>
            <a:lvl9pPr marL="5486263" lvl="8" indent="-491054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933"/>
            </a:lvl9pPr>
          </a:lstStyle>
          <a:p>
            <a:endParaRPr dirty="0"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99994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/>
          <p:nvPr/>
        </p:nvSpPr>
        <p:spPr>
          <a:xfrm>
            <a:off x="979467" y="672947"/>
            <a:ext cx="10505333" cy="5580367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45" name="Google Shape;45;p7"/>
          <p:cNvSpPr/>
          <p:nvPr/>
        </p:nvSpPr>
        <p:spPr>
          <a:xfrm>
            <a:off x="674667" y="368147"/>
            <a:ext cx="10505333" cy="5580367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 rot="161729">
            <a:off x="1301681" y="824155"/>
            <a:ext cx="9373171" cy="101351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1203933" y="1729847"/>
            <a:ext cx="3060400" cy="3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rtl="0">
              <a:spcBef>
                <a:spcPts val="800"/>
              </a:spcBef>
              <a:spcAft>
                <a:spcPts val="0"/>
              </a:spcAft>
              <a:buSzPts val="1800"/>
              <a:buChar char="×"/>
              <a:defRPr sz="2400"/>
            </a:lvl1pPr>
            <a:lvl2pPr marL="1219170" lvl="1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2400"/>
            </a:lvl2pPr>
            <a:lvl3pPr marL="1828754" lvl="2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2400"/>
            </a:lvl3pPr>
            <a:lvl4pPr marL="2438339" lvl="3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marL="3047924" lvl="4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marL="3657509" lvl="5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marL="4267093" lvl="6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7pPr>
            <a:lvl8pPr marL="4876678" lvl="7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8pPr>
            <a:lvl9pPr marL="5486263" lvl="8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4421324" y="1729847"/>
            <a:ext cx="3060400" cy="3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rtl="0">
              <a:spcBef>
                <a:spcPts val="800"/>
              </a:spcBef>
              <a:spcAft>
                <a:spcPts val="0"/>
              </a:spcAft>
              <a:buSzPts val="1800"/>
              <a:buChar char="×"/>
              <a:defRPr sz="2400"/>
            </a:lvl1pPr>
            <a:lvl2pPr marL="1219170" lvl="1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2400"/>
            </a:lvl2pPr>
            <a:lvl3pPr marL="1828754" lvl="2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2400"/>
            </a:lvl3pPr>
            <a:lvl4pPr marL="2438339" lvl="3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marL="3047924" lvl="4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marL="3657509" lvl="5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marL="4267093" lvl="6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7pPr>
            <a:lvl8pPr marL="4876678" lvl="7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8pPr>
            <a:lvl9pPr marL="5486263" lvl="8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7638713" y="1729847"/>
            <a:ext cx="3060400" cy="3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rtl="0">
              <a:spcBef>
                <a:spcPts val="800"/>
              </a:spcBef>
              <a:spcAft>
                <a:spcPts val="0"/>
              </a:spcAft>
              <a:buSzPts val="1800"/>
              <a:buChar char="×"/>
              <a:defRPr sz="2400"/>
            </a:lvl1pPr>
            <a:lvl2pPr marL="1219170" lvl="1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2400"/>
            </a:lvl2pPr>
            <a:lvl3pPr marL="1828754" lvl="2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2400"/>
            </a:lvl3pPr>
            <a:lvl4pPr marL="2438339" lvl="3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marL="3047924" lvl="4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marL="3657509" lvl="5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marL="4267093" lvl="6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7pPr>
            <a:lvl8pPr marL="4876678" lvl="7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8pPr>
            <a:lvl9pPr marL="5486263" lvl="8" indent="-457189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2928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/>
          <p:nvPr/>
        </p:nvSpPr>
        <p:spPr>
          <a:xfrm>
            <a:off x="979467" y="615437"/>
            <a:ext cx="10505333" cy="5580367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54" name="Google Shape;54;p8"/>
          <p:cNvSpPr/>
          <p:nvPr/>
        </p:nvSpPr>
        <p:spPr>
          <a:xfrm>
            <a:off x="674667" y="310637"/>
            <a:ext cx="10505333" cy="5580367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55" name="Google Shape;55;p8"/>
          <p:cNvSpPr txBox="1">
            <a:spLocks noGrp="1"/>
          </p:cNvSpPr>
          <p:nvPr>
            <p:ph type="title"/>
          </p:nvPr>
        </p:nvSpPr>
        <p:spPr>
          <a:xfrm rot="161729">
            <a:off x="1301681" y="766645"/>
            <a:ext cx="9373171" cy="101351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5841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/>
          <p:nvPr/>
        </p:nvSpPr>
        <p:spPr>
          <a:xfrm>
            <a:off x="979467" y="592433"/>
            <a:ext cx="10505333" cy="5580367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60" name="Google Shape;60;p9"/>
          <p:cNvSpPr/>
          <p:nvPr/>
        </p:nvSpPr>
        <p:spPr>
          <a:xfrm>
            <a:off x="674667" y="287633"/>
            <a:ext cx="10505333" cy="5580367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61" name="Google Shape;61;p9"/>
          <p:cNvSpPr txBox="1">
            <a:spLocks noGrp="1"/>
          </p:cNvSpPr>
          <p:nvPr>
            <p:ph type="body" idx="1"/>
          </p:nvPr>
        </p:nvSpPr>
        <p:spPr>
          <a:xfrm rot="-120953">
            <a:off x="609622" y="4941408"/>
            <a:ext cx="10973191" cy="69282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304792" algn="ctr">
              <a:spcBef>
                <a:spcPts val="480"/>
              </a:spcBef>
              <a:spcAft>
                <a:spcPts val="0"/>
              </a:spcAft>
              <a:buSzPts val="1400"/>
              <a:buNone/>
              <a:defRPr sz="1867"/>
            </a:lvl1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1750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162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7EB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10;p2" descr="comic-04.png">
            <a:extLst>
              <a:ext uri="{FF2B5EF4-FFF2-40B4-BE49-F238E27FC236}">
                <a16:creationId xmlns:a16="http://schemas.microsoft.com/office/drawing/2014/main" id="{11EB56D4-EC7B-4628-BC8B-FBAB962DDEDF}"/>
              </a:ext>
            </a:extLst>
          </p:cNvPr>
          <p:cNvPicPr preferRelativeResize="0"/>
          <p:nvPr userDrawn="1"/>
        </p:nvPicPr>
        <p:blipFill>
          <a:blip r:embed="rId13">
            <a:alphaModFix amt="20000"/>
          </a:blip>
          <a:stretch>
            <a:fillRect/>
          </a:stretch>
        </p:blipFill>
        <p:spPr>
          <a:xfrm>
            <a:off x="0" y="17541"/>
            <a:ext cx="12192000" cy="62829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ABAB79D-AB45-495B-B6F2-AF282867D9BE}"/>
              </a:ext>
            </a:extLst>
          </p:cNvPr>
          <p:cNvSpPr/>
          <p:nvPr userDrawn="1"/>
        </p:nvSpPr>
        <p:spPr>
          <a:xfrm>
            <a:off x="-5349" y="6300446"/>
            <a:ext cx="12192000" cy="557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altLang="ja-JP" sz="1067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07ロゴたいぷゴシック7" panose="02000600000000000000" pitchFamily="50" charset="-128"/>
                <a:ea typeface="07ロゴたいぷゴシック7" panose="02000600000000000000" pitchFamily="50" charset="-128"/>
                <a:cs typeface="+mn-cs"/>
                <a:sym typeface="Arial"/>
              </a:rPr>
              <a:t>Copyright (C) Puff Co., Ltd</a:t>
            </a:r>
          </a:p>
        </p:txBody>
      </p:sp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 rot="161729">
            <a:off x="1301681" y="766653"/>
            <a:ext cx="9373171" cy="1013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402733" y="1658700"/>
            <a:ext cx="10281200" cy="44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niglet"/>
              <a:buChar char="×"/>
              <a:defRPr sz="30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niglet"/>
              <a:buChar char="×"/>
              <a:defRPr sz="24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niglet"/>
              <a:buChar char="×"/>
              <a:defRPr sz="24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Bangers"/>
                <a:ea typeface="Bangers"/>
                <a:cs typeface="Bangers"/>
                <a:sym typeface="Bangers"/>
              </a:defRPr>
            </a:lvl1pPr>
            <a:lvl2pPr lvl="1" algn="r">
              <a:buNone/>
              <a:defRPr sz="16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r">
              <a:buNone/>
              <a:defRPr sz="16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r">
              <a:buNone/>
              <a:defRPr sz="16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r">
              <a:buNone/>
              <a:defRPr sz="16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r">
              <a:buNone/>
              <a:defRPr sz="16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r">
              <a:buNone/>
              <a:defRPr sz="16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r">
              <a:buNone/>
              <a:defRPr sz="16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r">
              <a:buNone/>
              <a:defRPr sz="16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1333B670-E461-40FE-8570-52362078A7F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92" y="6333135"/>
            <a:ext cx="1518128" cy="496583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583C712A-CCE3-45CD-8531-4601590E25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" r="-1419" b="-11468"/>
          <a:stretch/>
        </p:blipFill>
        <p:spPr>
          <a:xfrm>
            <a:off x="1891720" y="6373015"/>
            <a:ext cx="2038200" cy="44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7356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Meiryo UI" panose="020B0604030504040204" pitchFamily="50" charset="-128"/>
          <a:ea typeface="Meiryo UI" panose="020B0604030504040204" pitchFamily="50" charset="-128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Meiryo UI" panose="020B0604030504040204" pitchFamily="50" charset="-128"/>
          <a:ea typeface="Meiryo UI" panose="020B0604030504040204" pitchFamily="50" charset="-128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E063297-E91C-456D-9171-2337270937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219170">
              <a:buClr>
                <a:srgbClr val="000000"/>
              </a:buClr>
            </a:pPr>
            <a:fld id="{EE51D780-C5BE-4009-8777-3078C0CBFD18}" type="slidenum">
              <a:rPr kumimoji="0" lang="ja-JP" altLang="en-US" kern="0">
                <a:solidFill>
                  <a:srgbClr val="000000"/>
                </a:solidFill>
              </a:rPr>
              <a:pPr defTabSz="1219170">
                <a:buClr>
                  <a:srgbClr val="000000"/>
                </a:buClr>
              </a:pPr>
              <a:t>1</a:t>
            </a:fld>
            <a:endParaRPr kumimoji="0" lang="ja-JP" altLang="en-US" kern="0">
              <a:solidFill>
                <a:srgbClr val="000000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5C27D2D-EC95-4E47-9053-BB9146A48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再現性のある私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38756A7-DD83-468C-B143-68D2C495EAF7}"/>
              </a:ext>
            </a:extLst>
          </p:cNvPr>
          <p:cNvSpPr/>
          <p:nvPr/>
        </p:nvSpPr>
        <p:spPr>
          <a:xfrm>
            <a:off x="7323882" y="136524"/>
            <a:ext cx="4651372" cy="65055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180000" tIns="180000" rIns="180000" bIns="180000" rtlCol="0" anchor="ctr">
            <a:noAutofit/>
          </a:bodyPr>
          <a:lstStyle/>
          <a:p>
            <a:pPr defTabSz="1219170">
              <a:lnSpc>
                <a:spcPct val="110000"/>
              </a:lnSpc>
              <a:buClr>
                <a:srgbClr val="000000"/>
              </a:buClr>
            </a:pPr>
            <a:r>
              <a:rPr lang="ja-JP" alt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/>
                <a:sym typeface="Arial"/>
              </a:rPr>
              <a:t>名前</a:t>
            </a: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B7DB9866-DFC1-4873-A8F8-F7F538134D41}"/>
              </a:ext>
            </a:extLst>
          </p:cNvPr>
          <p:cNvGrpSpPr/>
          <p:nvPr/>
        </p:nvGrpSpPr>
        <p:grpSpPr>
          <a:xfrm>
            <a:off x="1992027" y="1246294"/>
            <a:ext cx="9901947" cy="4666055"/>
            <a:chOff x="1666754" y="2166252"/>
            <a:chExt cx="7674016" cy="3746095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4ED62BC9-A5E2-4960-B4AB-BC3BB556C1F2}"/>
                </a:ext>
              </a:extLst>
            </p:cNvPr>
            <p:cNvSpPr/>
            <p:nvPr/>
          </p:nvSpPr>
          <p:spPr>
            <a:xfrm>
              <a:off x="1666754" y="2175511"/>
              <a:ext cx="2359760" cy="6255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txBody>
            <a:bodyPr wrap="square" lIns="180000" tIns="180000" rIns="180000" bIns="180000" rtlCol="0" anchor="ctr">
              <a:noAutofit/>
            </a:bodyPr>
            <a:lstStyle/>
            <a:p>
              <a:pPr algn="ctr" defTabSz="1219170">
                <a:lnSpc>
                  <a:spcPct val="110000"/>
                </a:lnSpc>
                <a:buClr>
                  <a:srgbClr val="000000"/>
                </a:buClr>
              </a:pPr>
              <a:endParaRPr lang="ja-JP" altLang="en-US" sz="2667" b="1" kern="0" dirty="0">
                <a:solidFill>
                  <a:srgbClr val="000000">
                    <a:lumMod val="85000"/>
                    <a:lumOff val="15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/>
                <a:sym typeface="Arial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CD4CA4C7-772E-4703-B61E-9938F139F5E1}"/>
                </a:ext>
              </a:extLst>
            </p:cNvPr>
            <p:cNvSpPr/>
            <p:nvPr/>
          </p:nvSpPr>
          <p:spPr>
            <a:xfrm>
              <a:off x="4323882" y="2175511"/>
              <a:ext cx="2359760" cy="6255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txBody>
            <a:bodyPr wrap="square" lIns="180000" tIns="180000" rIns="180000" bIns="180000" rtlCol="0" anchor="ctr">
              <a:noAutofit/>
            </a:bodyPr>
            <a:lstStyle/>
            <a:p>
              <a:pPr algn="ctr" defTabSz="1219170">
                <a:lnSpc>
                  <a:spcPct val="110000"/>
                </a:lnSpc>
                <a:buClr>
                  <a:srgbClr val="000000"/>
                </a:buClr>
              </a:pPr>
              <a:endParaRPr lang="ja-JP" altLang="en-US" sz="2667" b="1" kern="0" dirty="0">
                <a:solidFill>
                  <a:srgbClr val="000000">
                    <a:lumMod val="85000"/>
                    <a:lumOff val="15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/>
                <a:sym typeface="Arial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C4E86F49-C3F8-4681-AE18-47F59F909805}"/>
                </a:ext>
              </a:extLst>
            </p:cNvPr>
            <p:cNvSpPr/>
            <p:nvPr/>
          </p:nvSpPr>
          <p:spPr>
            <a:xfrm>
              <a:off x="6981010" y="2166252"/>
              <a:ext cx="2359760" cy="6255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txBody>
            <a:bodyPr wrap="square" lIns="180000" tIns="180000" rIns="180000" bIns="180000" rtlCol="0" anchor="ctr">
              <a:noAutofit/>
            </a:bodyPr>
            <a:lstStyle/>
            <a:p>
              <a:pPr algn="ctr" defTabSz="1219170">
                <a:lnSpc>
                  <a:spcPct val="110000"/>
                </a:lnSpc>
                <a:buClr>
                  <a:srgbClr val="000000"/>
                </a:buClr>
              </a:pPr>
              <a:endParaRPr lang="ja-JP" altLang="en-US" sz="2667" b="1" kern="0" dirty="0">
                <a:solidFill>
                  <a:srgbClr val="000000">
                    <a:lumMod val="85000"/>
                    <a:lumOff val="15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/>
                <a:sym typeface="Arial"/>
              </a:endParaRP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9F193EFA-7FE5-47A0-896C-13A74C048845}"/>
                </a:ext>
              </a:extLst>
            </p:cNvPr>
            <p:cNvSpPr/>
            <p:nvPr/>
          </p:nvSpPr>
          <p:spPr>
            <a:xfrm>
              <a:off x="1666754" y="2927398"/>
              <a:ext cx="2359760" cy="298494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txBody>
            <a:bodyPr wrap="square" lIns="180000" tIns="180000" rIns="180000" bIns="180000" rtlCol="0" anchor="ctr">
              <a:noAutofit/>
            </a:bodyPr>
            <a:lstStyle/>
            <a:p>
              <a:pPr algn="ctr" defTabSz="1219170">
                <a:lnSpc>
                  <a:spcPct val="110000"/>
                </a:lnSpc>
                <a:buClr>
                  <a:srgbClr val="000000"/>
                </a:buClr>
              </a:pPr>
              <a:endParaRPr lang="ja-JP" altLang="en-US" sz="1867" b="1" kern="0" dirty="0">
                <a:solidFill>
                  <a:srgbClr val="000000">
                    <a:lumMod val="85000"/>
                    <a:lumOff val="15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/>
                <a:sym typeface="Arial"/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2F1C0B4A-F3B4-4188-B6A0-D0FAAA363F3A}"/>
                </a:ext>
              </a:extLst>
            </p:cNvPr>
            <p:cNvSpPr/>
            <p:nvPr/>
          </p:nvSpPr>
          <p:spPr>
            <a:xfrm>
              <a:off x="4323882" y="2927398"/>
              <a:ext cx="2359760" cy="298494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txBody>
            <a:bodyPr wrap="square" lIns="180000" tIns="180000" rIns="180000" bIns="180000" rtlCol="0" anchor="ctr">
              <a:noAutofit/>
            </a:bodyPr>
            <a:lstStyle/>
            <a:p>
              <a:pPr algn="ctr" defTabSz="1219170">
                <a:lnSpc>
                  <a:spcPct val="110000"/>
                </a:lnSpc>
                <a:buClr>
                  <a:srgbClr val="000000"/>
                </a:buClr>
              </a:pPr>
              <a:endParaRPr lang="ja-JP" altLang="en-US" sz="1867" b="1" kern="0" dirty="0">
                <a:solidFill>
                  <a:srgbClr val="000000">
                    <a:lumMod val="85000"/>
                    <a:lumOff val="15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/>
                <a:sym typeface="Arial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A8C5B2BD-E0A9-454A-9EBD-1A5AB5EE6013}"/>
                </a:ext>
              </a:extLst>
            </p:cNvPr>
            <p:cNvSpPr/>
            <p:nvPr/>
          </p:nvSpPr>
          <p:spPr>
            <a:xfrm>
              <a:off x="6981010" y="2918139"/>
              <a:ext cx="2359760" cy="298494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txBody>
            <a:bodyPr wrap="square" lIns="180000" tIns="180000" rIns="180000" bIns="180000" rtlCol="0" anchor="ctr">
              <a:noAutofit/>
            </a:bodyPr>
            <a:lstStyle/>
            <a:p>
              <a:pPr algn="ctr" defTabSz="1219170">
                <a:lnSpc>
                  <a:spcPct val="110000"/>
                </a:lnSpc>
                <a:buClr>
                  <a:srgbClr val="000000"/>
                </a:buClr>
              </a:pPr>
              <a:endParaRPr lang="ja-JP" altLang="en-US" sz="1867" b="1" kern="0" dirty="0">
                <a:solidFill>
                  <a:srgbClr val="000000">
                    <a:lumMod val="85000"/>
                    <a:lumOff val="15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/>
                <a:sym typeface="Arial"/>
              </a:endParaRPr>
            </a:p>
          </p:txBody>
        </p: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7FD4FA7-535C-44BE-AB88-25C31013311C}"/>
              </a:ext>
            </a:extLst>
          </p:cNvPr>
          <p:cNvSpPr txBox="1"/>
          <p:nvPr/>
        </p:nvSpPr>
        <p:spPr>
          <a:xfrm>
            <a:off x="203201" y="2519869"/>
            <a:ext cx="1607895" cy="3381987"/>
          </a:xfrm>
          <a:prstGeom prst="rect">
            <a:avLst/>
          </a:prstGeom>
          <a:solidFill>
            <a:srgbClr val="C00000"/>
          </a:solidFill>
        </p:spPr>
        <p:txBody>
          <a:bodyPr vert="eaVert" wrap="square" rtlCol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ja-JP" altLang="en-US" sz="2133" b="1" kern="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/>
                <a:sym typeface="Arial"/>
              </a:rPr>
              <a:t>根っことなる経験があり、</a:t>
            </a:r>
            <a:endParaRPr lang="en-US" altLang="ja-JP" sz="2133" b="1" kern="0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/>
              <a:sym typeface="Arial"/>
            </a:endParaRPr>
          </a:p>
          <a:p>
            <a:pPr defTabSz="1219170">
              <a:buClr>
                <a:srgbClr val="000000"/>
              </a:buClr>
            </a:pPr>
            <a:r>
              <a:rPr kumimoji="0" lang="ja-JP" altLang="en-US" sz="2133" b="1" kern="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/>
                <a:sym typeface="Arial"/>
              </a:rPr>
              <a:t>今までの人生で何度も繰り返してきた</a:t>
            </a:r>
            <a:endParaRPr lang="ja-JP" altLang="en-US" sz="2133" b="1" kern="0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311416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Jachim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 kumimoji="1" b="1" dirty="0" smtClean="0">
            <a:solidFill>
              <a:schemeClr val="tx1">
                <a:lumMod val="95000"/>
                <a:lumOff val="5000"/>
              </a:schemeClr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</Words>
  <Application>Microsoft Office PowerPoint</Application>
  <PresentationFormat>ワイド画面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游ゴシック</vt:lpstr>
      <vt:lpstr>07ロゴたいぷゴシック7</vt:lpstr>
      <vt:lpstr>Arial</vt:lpstr>
      <vt:lpstr>Bangers</vt:lpstr>
      <vt:lpstr>Century Gothic</vt:lpstr>
      <vt:lpstr>Meiryo UI</vt:lpstr>
      <vt:lpstr>Sniglet</vt:lpstr>
      <vt:lpstr>メイリオ</vt:lpstr>
      <vt:lpstr>Jachimo template</vt:lpstr>
      <vt:lpstr>再現性のある私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再現性のある私</dc:title>
  <dc:creator>平原 葉子</dc:creator>
  <cp:lastModifiedBy>平原 葉子</cp:lastModifiedBy>
  <cp:revision>3</cp:revision>
  <dcterms:created xsi:type="dcterms:W3CDTF">2020-04-24T01:04:58Z</dcterms:created>
  <dcterms:modified xsi:type="dcterms:W3CDTF">2020-04-24T01:06:14Z</dcterms:modified>
</cp:coreProperties>
</file>